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9"/>
  </p:notesMasterIdLst>
  <p:sldIdLst>
    <p:sldId id="258" r:id="rId2"/>
    <p:sldId id="261" r:id="rId3"/>
    <p:sldId id="355" r:id="rId4"/>
    <p:sldId id="266" r:id="rId5"/>
    <p:sldId id="356" r:id="rId6"/>
    <p:sldId id="268" r:id="rId7"/>
    <p:sldId id="269" r:id="rId8"/>
    <p:sldId id="279" r:id="rId9"/>
    <p:sldId id="290" r:id="rId10"/>
    <p:sldId id="300" r:id="rId11"/>
    <p:sldId id="301" r:id="rId12"/>
    <p:sldId id="302" r:id="rId13"/>
    <p:sldId id="303" r:id="rId14"/>
    <p:sldId id="304" r:id="rId15"/>
    <p:sldId id="337" r:id="rId16"/>
    <p:sldId id="339" r:id="rId17"/>
    <p:sldId id="309" r:id="rId18"/>
    <p:sldId id="357" r:id="rId19"/>
    <p:sldId id="354" r:id="rId20"/>
    <p:sldId id="314" r:id="rId21"/>
    <p:sldId id="262" r:id="rId22"/>
    <p:sldId id="342" r:id="rId23"/>
    <p:sldId id="343" r:id="rId24"/>
    <p:sldId id="344" r:id="rId25"/>
    <p:sldId id="345" r:id="rId26"/>
    <p:sldId id="346" r:id="rId27"/>
    <p:sldId id="347" r:id="rId28"/>
    <p:sldId id="348" r:id="rId29"/>
    <p:sldId id="349" r:id="rId30"/>
    <p:sldId id="350" r:id="rId31"/>
    <p:sldId id="351" r:id="rId32"/>
    <p:sldId id="352" r:id="rId33"/>
    <p:sldId id="341" r:id="rId34"/>
    <p:sldId id="353" r:id="rId35"/>
    <p:sldId id="340" r:id="rId36"/>
    <p:sldId id="312" r:id="rId37"/>
    <p:sldId id="324" r:id="rId3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77">
          <p15:clr>
            <a:srgbClr val="A4A3A4"/>
          </p15:clr>
        </p15:guide>
        <p15:guide id="2" pos="391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6A6A6"/>
    <a:srgbClr val="44546A"/>
    <a:srgbClr val="F0F1F2"/>
    <a:srgbClr val="113A59"/>
    <a:srgbClr val="D3D4D4"/>
    <a:srgbClr val="F1F2F3"/>
    <a:srgbClr val="EDEDEE"/>
    <a:srgbClr val="808080"/>
    <a:srgbClr val="8299C0"/>
    <a:srgbClr val="D9D9D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ABFCF23-3B69-468F-B69F-88F6DE6A72F2}" styleName="中度样式 1 - 强调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69CF1AB2-1976-4502-BF36-3FF5EA218861}" styleName="中度样式 4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B301B821-A1FF-4177-AEE7-76D212191A09}" styleName="中度样式 1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99" autoAdjust="0"/>
    <p:restoredTop sz="96198" autoAdjust="0"/>
  </p:normalViewPr>
  <p:slideViewPr>
    <p:cSldViewPr snapToGrid="0">
      <p:cViewPr varScale="1">
        <p:scale>
          <a:sx n="112" d="100"/>
          <a:sy n="112" d="100"/>
        </p:scale>
        <p:origin x="492" y="96"/>
      </p:cViewPr>
      <p:guideLst>
        <p:guide orient="horz" pos="2177"/>
        <p:guide pos="391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C626662-725C-4DB8-B659-9BEDA315D92C}" type="doc">
      <dgm:prSet loTypeId="urn:microsoft.com/office/officeart/2008/layout/NameandTitleOrganizationalChart" loCatId="hierarchy" qsTypeId="urn:microsoft.com/office/officeart/2005/8/quickstyle/simple2" qsCatId="simple" csTypeId="urn:microsoft.com/office/officeart/2005/8/colors/accent0_3" csCatId="mainScheme" phldr="1"/>
      <dgm:spPr/>
      <dgm:t>
        <a:bodyPr/>
        <a:lstStyle/>
        <a:p>
          <a:endParaRPr lang="zh-CN" altLang="en-US"/>
        </a:p>
      </dgm:t>
    </dgm:pt>
    <dgm:pt modelId="{27483405-A21B-4E4D-8903-527CE3FD0E78}">
      <dgm:prSet phldrT="[文本]" custT="1"/>
      <dgm:spPr/>
      <dgm:t>
        <a:bodyPr/>
        <a:lstStyle/>
        <a:p>
          <a:pPr algn="ctr"/>
          <a:r>
            <a:rPr lang="en-US" altLang="zh-CN" sz="1200" dirty="0" smtClean="0">
              <a:latin typeface="+mn-ea"/>
              <a:ea typeface="+mn-ea"/>
            </a:rPr>
            <a:t>Account</a:t>
          </a:r>
          <a:endParaRPr lang="zh-CN" altLang="en-US" sz="1200" dirty="0">
            <a:latin typeface="+mn-ea"/>
            <a:ea typeface="+mn-ea"/>
          </a:endParaRPr>
        </a:p>
      </dgm:t>
    </dgm:pt>
    <dgm:pt modelId="{9B71EDAE-17AE-45D1-A981-F9F004649099}" type="parTrans" cxnId="{DC0C96AB-AEB5-4C7D-B935-7758F1A76B75}">
      <dgm:prSet/>
      <dgm:spPr/>
      <dgm:t>
        <a:bodyPr/>
        <a:lstStyle/>
        <a:p>
          <a:pPr algn="ctr"/>
          <a:endParaRPr lang="zh-CN" altLang="en-US" sz="1000">
            <a:latin typeface="+mn-ea"/>
            <a:ea typeface="+mn-ea"/>
          </a:endParaRPr>
        </a:p>
      </dgm:t>
    </dgm:pt>
    <dgm:pt modelId="{FACA10F1-6146-4973-AED9-983783C65899}" type="sibTrans" cxnId="{DC0C96AB-AEB5-4C7D-B935-7758F1A76B75}">
      <dgm:prSet custT="1"/>
      <dgm:spPr/>
      <dgm:t>
        <a:bodyPr/>
        <a:lstStyle/>
        <a:p>
          <a:pPr algn="ctr"/>
          <a:r>
            <a:rPr lang="en-US" altLang="zh-CN" sz="1050" dirty="0" smtClean="0">
              <a:latin typeface="+mn-ea"/>
              <a:ea typeface="+mn-ea"/>
            </a:rPr>
            <a:t>DOMOB</a:t>
          </a:r>
          <a:endParaRPr lang="zh-CN" altLang="en-US" sz="1050" dirty="0">
            <a:latin typeface="+mn-ea"/>
            <a:ea typeface="+mn-ea"/>
          </a:endParaRPr>
        </a:p>
      </dgm:t>
    </dgm:pt>
    <dgm:pt modelId="{A70F2BB8-EFA6-43C4-BF88-089A0C7CBAE6}">
      <dgm:prSet phldrT="[文本]" custT="1"/>
      <dgm:spPr/>
      <dgm:t>
        <a:bodyPr/>
        <a:lstStyle/>
        <a:p>
          <a:pPr algn="ctr"/>
          <a:r>
            <a:rPr lang="en-US" altLang="zh-CN" sz="1200" dirty="0" smtClean="0">
              <a:latin typeface="+mn-ea"/>
              <a:ea typeface="+mn-ea"/>
            </a:rPr>
            <a:t>Campaign Group 1</a:t>
          </a:r>
          <a:endParaRPr lang="zh-CN" altLang="en-US" sz="1200" dirty="0">
            <a:latin typeface="+mn-ea"/>
            <a:ea typeface="+mn-ea"/>
          </a:endParaRPr>
        </a:p>
      </dgm:t>
    </dgm:pt>
    <dgm:pt modelId="{21312301-F579-4720-9321-04C4F99102E7}" type="parTrans" cxnId="{2C39F331-3DA9-41CB-BC79-ECD205907581}">
      <dgm:prSet/>
      <dgm:spPr/>
      <dgm:t>
        <a:bodyPr/>
        <a:lstStyle/>
        <a:p>
          <a:pPr algn="ctr"/>
          <a:endParaRPr lang="zh-CN" altLang="en-US" sz="1000">
            <a:latin typeface="+mn-ea"/>
            <a:ea typeface="+mn-ea"/>
          </a:endParaRPr>
        </a:p>
      </dgm:t>
    </dgm:pt>
    <dgm:pt modelId="{ACED77D8-73FA-44E9-8833-92CF63AFAC15}" type="sibTrans" cxnId="{2C39F331-3DA9-41CB-BC79-ECD205907581}">
      <dgm:prSet custT="1"/>
      <dgm:spPr/>
      <dgm:t>
        <a:bodyPr/>
        <a:lstStyle/>
        <a:p>
          <a:pPr algn="ctr"/>
          <a:r>
            <a:rPr lang="zh-CN" altLang="en-US" sz="1050" dirty="0" smtClean="0">
              <a:latin typeface="+mn-ea"/>
              <a:ea typeface="+mn-ea"/>
            </a:rPr>
            <a:t>管理员 </a:t>
          </a:r>
          <a:r>
            <a:rPr lang="en-US" altLang="zh-CN" sz="1050" dirty="0" smtClean="0">
              <a:latin typeface="+mn-ea"/>
              <a:ea typeface="+mn-ea"/>
            </a:rPr>
            <a:t>1</a:t>
          </a:r>
          <a:endParaRPr lang="zh-CN" altLang="en-US" sz="1050" dirty="0">
            <a:latin typeface="+mn-ea"/>
            <a:ea typeface="+mn-ea"/>
          </a:endParaRPr>
        </a:p>
      </dgm:t>
    </dgm:pt>
    <dgm:pt modelId="{A084C4DD-7096-4F4C-86F4-B90C2A793241}">
      <dgm:prSet phldrT="[文本]" custT="1"/>
      <dgm:spPr/>
      <dgm:t>
        <a:bodyPr/>
        <a:lstStyle/>
        <a:p>
          <a:pPr algn="ctr"/>
          <a:r>
            <a:rPr lang="en-US" altLang="zh-CN" sz="1200" dirty="0" smtClean="0">
              <a:latin typeface="+mn-ea"/>
              <a:ea typeface="+mn-ea"/>
            </a:rPr>
            <a:t>Campaign 1</a:t>
          </a:r>
          <a:endParaRPr lang="zh-CN" altLang="en-US" sz="1200" dirty="0">
            <a:latin typeface="+mn-ea"/>
            <a:ea typeface="+mn-ea"/>
          </a:endParaRPr>
        </a:p>
      </dgm:t>
    </dgm:pt>
    <dgm:pt modelId="{A5289FD7-F94B-420C-B7BA-CC82EEA97EA0}" type="parTrans" cxnId="{E84084C3-FBB8-4265-947D-499313B9506F}">
      <dgm:prSet/>
      <dgm:spPr/>
      <dgm:t>
        <a:bodyPr/>
        <a:lstStyle/>
        <a:p>
          <a:pPr algn="ctr"/>
          <a:endParaRPr lang="zh-CN" altLang="en-US" sz="1000">
            <a:latin typeface="+mn-ea"/>
            <a:ea typeface="+mn-ea"/>
          </a:endParaRPr>
        </a:p>
      </dgm:t>
    </dgm:pt>
    <dgm:pt modelId="{599BB680-FA74-49BC-9FD9-309C2627087C}" type="sibTrans" cxnId="{E84084C3-FBB8-4265-947D-499313B9506F}">
      <dgm:prSet custT="1"/>
      <dgm:spPr/>
      <dgm:t>
        <a:bodyPr/>
        <a:lstStyle/>
        <a:p>
          <a:pPr algn="ctr"/>
          <a:r>
            <a:rPr lang="en-US" altLang="zh-CN" sz="1050" dirty="0" smtClean="0">
              <a:latin typeface="+mn-ea"/>
              <a:ea typeface="+mn-ea"/>
            </a:rPr>
            <a:t>App A</a:t>
          </a:r>
          <a:endParaRPr lang="zh-CN" altLang="en-US" sz="1050" dirty="0">
            <a:latin typeface="+mn-ea"/>
            <a:ea typeface="+mn-ea"/>
          </a:endParaRPr>
        </a:p>
      </dgm:t>
    </dgm:pt>
    <dgm:pt modelId="{F87AF2F3-CD50-4970-BBC3-7DBE024D13BE}">
      <dgm:prSet phldrT="[文本]" custT="1"/>
      <dgm:spPr/>
      <dgm:t>
        <a:bodyPr/>
        <a:lstStyle/>
        <a:p>
          <a:pPr algn="ctr"/>
          <a:r>
            <a:rPr lang="en-US" altLang="zh-CN" sz="1200" dirty="0" smtClean="0">
              <a:latin typeface="+mn-ea"/>
              <a:ea typeface="+mn-ea"/>
            </a:rPr>
            <a:t>Campaign Group 3</a:t>
          </a:r>
          <a:endParaRPr lang="zh-CN" altLang="en-US" sz="1200" dirty="0">
            <a:latin typeface="+mn-ea"/>
            <a:ea typeface="+mn-ea"/>
          </a:endParaRPr>
        </a:p>
      </dgm:t>
    </dgm:pt>
    <dgm:pt modelId="{8462831C-AB67-4F3D-A7A5-C257B842ED95}" type="parTrans" cxnId="{11FA23B7-9242-4E57-B2AD-95561FB4EE4A}">
      <dgm:prSet/>
      <dgm:spPr/>
      <dgm:t>
        <a:bodyPr/>
        <a:lstStyle/>
        <a:p>
          <a:pPr algn="ctr"/>
          <a:endParaRPr lang="zh-CN" altLang="en-US" sz="1000">
            <a:latin typeface="+mn-ea"/>
            <a:ea typeface="+mn-ea"/>
          </a:endParaRPr>
        </a:p>
      </dgm:t>
    </dgm:pt>
    <dgm:pt modelId="{E22EFF74-153F-4CF8-A54B-B8E9516374FC}" type="sibTrans" cxnId="{11FA23B7-9242-4E57-B2AD-95561FB4EE4A}">
      <dgm:prSet custT="1"/>
      <dgm:spPr/>
      <dgm:t>
        <a:bodyPr/>
        <a:lstStyle/>
        <a:p>
          <a:pPr algn="ctr"/>
          <a:r>
            <a:rPr lang="zh-CN" altLang="en-US" sz="1050" dirty="0" smtClean="0">
              <a:latin typeface="+mn-ea"/>
              <a:ea typeface="+mn-ea"/>
            </a:rPr>
            <a:t>管理员 </a:t>
          </a:r>
          <a:r>
            <a:rPr lang="en-US" altLang="zh-CN" sz="1050" dirty="0" smtClean="0">
              <a:latin typeface="+mn-ea"/>
              <a:ea typeface="+mn-ea"/>
            </a:rPr>
            <a:t>1</a:t>
          </a:r>
          <a:endParaRPr lang="zh-CN" altLang="en-US" sz="1050" dirty="0">
            <a:latin typeface="+mn-ea"/>
            <a:ea typeface="+mn-ea"/>
          </a:endParaRPr>
        </a:p>
      </dgm:t>
    </dgm:pt>
    <dgm:pt modelId="{2B3EEE9D-0320-45CC-AF82-5D2138259747}">
      <dgm:prSet phldrT="[文本]" custT="1"/>
      <dgm:spPr/>
      <dgm:t>
        <a:bodyPr/>
        <a:lstStyle/>
        <a:p>
          <a:pPr algn="ctr"/>
          <a:r>
            <a:rPr lang="en-US" altLang="zh-CN" sz="1200" dirty="0" smtClean="0">
              <a:latin typeface="+mn-ea"/>
              <a:ea typeface="+mn-ea"/>
            </a:rPr>
            <a:t>Campaign Group 2</a:t>
          </a:r>
          <a:endParaRPr lang="zh-CN" altLang="en-US" sz="1200" dirty="0">
            <a:latin typeface="+mn-ea"/>
            <a:ea typeface="+mn-ea"/>
          </a:endParaRPr>
        </a:p>
      </dgm:t>
    </dgm:pt>
    <dgm:pt modelId="{CACA59DC-B1A1-4CA7-B122-19D44B955940}" type="parTrans" cxnId="{9AC58B0A-D86A-4EA3-B6C6-AE99BBAFA047}">
      <dgm:prSet/>
      <dgm:spPr/>
      <dgm:t>
        <a:bodyPr/>
        <a:lstStyle/>
        <a:p>
          <a:pPr algn="ctr"/>
          <a:endParaRPr lang="zh-CN" altLang="en-US" sz="1000">
            <a:latin typeface="+mn-ea"/>
            <a:ea typeface="+mn-ea"/>
          </a:endParaRPr>
        </a:p>
      </dgm:t>
    </dgm:pt>
    <dgm:pt modelId="{FD4722B6-731E-4385-8E7E-67811BF682C8}" type="sibTrans" cxnId="{9AC58B0A-D86A-4EA3-B6C6-AE99BBAFA047}">
      <dgm:prSet custT="1"/>
      <dgm:spPr/>
      <dgm:t>
        <a:bodyPr/>
        <a:lstStyle/>
        <a:p>
          <a:pPr algn="ctr"/>
          <a:r>
            <a:rPr lang="zh-CN" altLang="en-US" sz="1050" dirty="0" smtClean="0">
              <a:latin typeface="+mn-ea"/>
              <a:ea typeface="+mn-ea"/>
            </a:rPr>
            <a:t>管理员 </a:t>
          </a:r>
          <a:r>
            <a:rPr lang="en-US" altLang="zh-CN" sz="1050" dirty="0" smtClean="0">
              <a:latin typeface="+mn-ea"/>
              <a:ea typeface="+mn-ea"/>
            </a:rPr>
            <a:t>2</a:t>
          </a:r>
          <a:endParaRPr lang="zh-CN" altLang="en-US" sz="1050" dirty="0">
            <a:latin typeface="+mn-ea"/>
            <a:ea typeface="+mn-ea"/>
          </a:endParaRPr>
        </a:p>
      </dgm:t>
    </dgm:pt>
    <dgm:pt modelId="{1329F90E-FCF9-422F-9DB3-83B24739054F}">
      <dgm:prSet custT="1"/>
      <dgm:spPr/>
      <dgm:t>
        <a:bodyPr/>
        <a:lstStyle/>
        <a:p>
          <a:pPr algn="ctr"/>
          <a:r>
            <a:rPr lang="en-US" altLang="zh-CN" sz="1200" dirty="0" smtClean="0">
              <a:latin typeface="+mn-ea"/>
              <a:ea typeface="+mn-ea"/>
            </a:rPr>
            <a:t>Campaign 1</a:t>
          </a:r>
          <a:endParaRPr lang="zh-CN" altLang="en-US" sz="1200" dirty="0">
            <a:latin typeface="+mn-ea"/>
            <a:ea typeface="+mn-ea"/>
          </a:endParaRPr>
        </a:p>
      </dgm:t>
    </dgm:pt>
    <dgm:pt modelId="{DE632E2D-4A15-47D0-B7A2-28A553F3C1C2}" type="parTrans" cxnId="{49CDE19D-3157-4207-8913-4FEA3A624498}">
      <dgm:prSet/>
      <dgm:spPr/>
      <dgm:t>
        <a:bodyPr/>
        <a:lstStyle/>
        <a:p>
          <a:pPr algn="ctr"/>
          <a:endParaRPr lang="zh-CN" altLang="en-US" sz="1000">
            <a:latin typeface="+mn-ea"/>
            <a:ea typeface="+mn-ea"/>
          </a:endParaRPr>
        </a:p>
      </dgm:t>
    </dgm:pt>
    <dgm:pt modelId="{4543BC55-3B5E-4B4B-A7C4-C400C89EEA5F}" type="sibTrans" cxnId="{49CDE19D-3157-4207-8913-4FEA3A624498}">
      <dgm:prSet custT="1"/>
      <dgm:spPr/>
      <dgm:t>
        <a:bodyPr/>
        <a:lstStyle/>
        <a:p>
          <a:pPr algn="ctr"/>
          <a:r>
            <a:rPr lang="en-US" altLang="zh-CN" sz="1050" dirty="0" smtClean="0">
              <a:latin typeface="+mn-ea"/>
              <a:ea typeface="+mn-ea"/>
            </a:rPr>
            <a:t>App A</a:t>
          </a:r>
          <a:endParaRPr lang="zh-CN" altLang="en-US" sz="1050" dirty="0">
            <a:latin typeface="+mn-ea"/>
            <a:ea typeface="+mn-ea"/>
          </a:endParaRPr>
        </a:p>
      </dgm:t>
    </dgm:pt>
    <dgm:pt modelId="{7EB2A3A7-F3FB-4D2A-88D4-C1E8B870902A}">
      <dgm:prSet phldrT="[文本]" custT="1"/>
      <dgm:spPr/>
      <dgm:t>
        <a:bodyPr/>
        <a:lstStyle/>
        <a:p>
          <a:pPr algn="ctr"/>
          <a:r>
            <a:rPr lang="en-US" altLang="zh-CN" sz="1200" dirty="0" smtClean="0">
              <a:latin typeface="+mn-ea"/>
              <a:ea typeface="+mn-ea"/>
            </a:rPr>
            <a:t>Campaign 2</a:t>
          </a:r>
          <a:endParaRPr lang="zh-CN" altLang="en-US" sz="1200" dirty="0">
            <a:latin typeface="+mn-ea"/>
            <a:ea typeface="+mn-ea"/>
          </a:endParaRPr>
        </a:p>
      </dgm:t>
    </dgm:pt>
    <dgm:pt modelId="{6BE169B4-587C-41D9-AA1B-1867B80B61D6}" type="parTrans" cxnId="{E54003E6-362D-497F-B41B-77309A488205}">
      <dgm:prSet/>
      <dgm:spPr/>
      <dgm:t>
        <a:bodyPr/>
        <a:lstStyle/>
        <a:p>
          <a:pPr algn="ctr"/>
          <a:endParaRPr lang="zh-CN" altLang="en-US" sz="1000">
            <a:latin typeface="+mn-ea"/>
            <a:ea typeface="+mn-ea"/>
          </a:endParaRPr>
        </a:p>
      </dgm:t>
    </dgm:pt>
    <dgm:pt modelId="{E276BDE1-E731-472C-BF93-916D48E72214}" type="sibTrans" cxnId="{E54003E6-362D-497F-B41B-77309A488205}">
      <dgm:prSet custT="1"/>
      <dgm:spPr/>
      <dgm:t>
        <a:bodyPr/>
        <a:lstStyle/>
        <a:p>
          <a:pPr algn="ctr"/>
          <a:r>
            <a:rPr lang="en-US" altLang="zh-CN" sz="1050" dirty="0" smtClean="0">
              <a:latin typeface="+mn-ea"/>
              <a:ea typeface="+mn-ea"/>
            </a:rPr>
            <a:t>App B</a:t>
          </a:r>
          <a:endParaRPr lang="zh-CN" altLang="en-US" sz="1050" dirty="0">
            <a:latin typeface="+mn-ea"/>
            <a:ea typeface="+mn-ea"/>
          </a:endParaRPr>
        </a:p>
      </dgm:t>
    </dgm:pt>
    <dgm:pt modelId="{07ADB437-D2BF-401F-A59F-F17AA6051F73}">
      <dgm:prSet phldrT="[文本]" custT="1"/>
      <dgm:spPr/>
      <dgm:t>
        <a:bodyPr/>
        <a:lstStyle/>
        <a:p>
          <a:pPr algn="ctr"/>
          <a:r>
            <a:rPr lang="en-US" altLang="zh-CN" sz="1200" dirty="0" smtClean="0">
              <a:latin typeface="+mn-ea"/>
              <a:ea typeface="+mn-ea"/>
            </a:rPr>
            <a:t>Campaign 1</a:t>
          </a:r>
          <a:endParaRPr lang="zh-CN" altLang="en-US" sz="1200" dirty="0">
            <a:latin typeface="+mn-ea"/>
            <a:ea typeface="+mn-ea"/>
          </a:endParaRPr>
        </a:p>
      </dgm:t>
    </dgm:pt>
    <dgm:pt modelId="{6D6AF628-F745-44A3-ADA1-12AF9774B579}" type="parTrans" cxnId="{D15600CA-B79F-432E-A5D0-3AA849E250D6}">
      <dgm:prSet/>
      <dgm:spPr/>
      <dgm:t>
        <a:bodyPr/>
        <a:lstStyle/>
        <a:p>
          <a:pPr algn="ctr"/>
          <a:endParaRPr lang="zh-CN" altLang="en-US" sz="1000">
            <a:latin typeface="+mn-ea"/>
            <a:ea typeface="+mn-ea"/>
          </a:endParaRPr>
        </a:p>
      </dgm:t>
    </dgm:pt>
    <dgm:pt modelId="{61DBDBE6-1D2A-4EA0-B573-3035E0EE292B}" type="sibTrans" cxnId="{D15600CA-B79F-432E-A5D0-3AA849E250D6}">
      <dgm:prSet custT="1"/>
      <dgm:spPr/>
      <dgm:t>
        <a:bodyPr/>
        <a:lstStyle/>
        <a:p>
          <a:pPr algn="ctr"/>
          <a:r>
            <a:rPr lang="en-US" altLang="zh-CN" sz="1050" dirty="0" smtClean="0">
              <a:latin typeface="+mn-ea"/>
              <a:ea typeface="+mn-ea"/>
            </a:rPr>
            <a:t>App C</a:t>
          </a:r>
          <a:endParaRPr lang="zh-CN" altLang="en-US" sz="1050" dirty="0">
            <a:latin typeface="+mn-ea"/>
            <a:ea typeface="+mn-ea"/>
          </a:endParaRPr>
        </a:p>
      </dgm:t>
    </dgm:pt>
    <dgm:pt modelId="{9F91B12C-80D1-4647-B9E4-FF80C602C384}">
      <dgm:prSet custT="1"/>
      <dgm:spPr/>
      <dgm:t>
        <a:bodyPr/>
        <a:lstStyle/>
        <a:p>
          <a:pPr algn="ctr"/>
          <a:r>
            <a:rPr lang="en-US" altLang="zh-CN" sz="1200" dirty="0" smtClean="0">
              <a:latin typeface="+mn-ea"/>
              <a:ea typeface="+mn-ea"/>
            </a:rPr>
            <a:t>Ad Group 1</a:t>
          </a:r>
        </a:p>
      </dgm:t>
    </dgm:pt>
    <dgm:pt modelId="{FD8E6E81-C134-44E1-8A3C-91FC981AB02B}" type="parTrans" cxnId="{9C6B28C3-DA93-4E6F-BF6C-F150A8707B20}">
      <dgm:prSet/>
      <dgm:spPr/>
      <dgm:t>
        <a:bodyPr/>
        <a:lstStyle/>
        <a:p>
          <a:pPr algn="ctr"/>
          <a:endParaRPr lang="zh-CN" altLang="en-US" sz="1000">
            <a:latin typeface="+mn-ea"/>
            <a:ea typeface="+mn-ea"/>
          </a:endParaRPr>
        </a:p>
      </dgm:t>
    </dgm:pt>
    <dgm:pt modelId="{CD6FFD7C-3A38-4603-BB00-FDA04A4AE79E}" type="sibTrans" cxnId="{9C6B28C3-DA93-4E6F-BF6C-F150A8707B20}">
      <dgm:prSet custT="1"/>
      <dgm:spPr/>
      <dgm:t>
        <a:bodyPr/>
        <a:lstStyle/>
        <a:p>
          <a:pPr algn="ctr"/>
          <a:endParaRPr lang="zh-CN" altLang="en-US" sz="1050">
            <a:latin typeface="+mn-ea"/>
            <a:ea typeface="+mn-ea"/>
          </a:endParaRPr>
        </a:p>
      </dgm:t>
    </dgm:pt>
    <dgm:pt modelId="{E4439A3B-DB09-4D9C-83B7-50D15367479F}">
      <dgm:prSet custT="1"/>
      <dgm:spPr/>
      <dgm:t>
        <a:bodyPr/>
        <a:lstStyle/>
        <a:p>
          <a:pPr algn="ctr"/>
          <a:r>
            <a:rPr lang="en-US" altLang="zh-CN" sz="1200" dirty="0" smtClean="0">
              <a:latin typeface="+mn-ea"/>
              <a:ea typeface="+mn-ea"/>
            </a:rPr>
            <a:t>Ad Group 2</a:t>
          </a:r>
        </a:p>
      </dgm:t>
    </dgm:pt>
    <dgm:pt modelId="{4DF8FF9A-3119-46D0-947D-0ADAD4B3A531}" type="parTrans" cxnId="{81578807-FABB-4947-9BA5-BC66EDDB2FA3}">
      <dgm:prSet/>
      <dgm:spPr/>
      <dgm:t>
        <a:bodyPr/>
        <a:lstStyle/>
        <a:p>
          <a:pPr algn="ctr"/>
          <a:endParaRPr lang="zh-CN" altLang="en-US" sz="1000">
            <a:latin typeface="+mn-ea"/>
            <a:ea typeface="+mn-ea"/>
          </a:endParaRPr>
        </a:p>
      </dgm:t>
    </dgm:pt>
    <dgm:pt modelId="{29D5B969-CEBA-4EFF-ABEC-3C19A303C547}" type="sibTrans" cxnId="{81578807-FABB-4947-9BA5-BC66EDDB2FA3}">
      <dgm:prSet custT="1"/>
      <dgm:spPr/>
      <dgm:t>
        <a:bodyPr/>
        <a:lstStyle/>
        <a:p>
          <a:pPr algn="ctr"/>
          <a:endParaRPr lang="zh-CN" altLang="en-US" sz="1050">
            <a:latin typeface="+mn-ea"/>
            <a:ea typeface="+mn-ea"/>
          </a:endParaRPr>
        </a:p>
      </dgm:t>
    </dgm:pt>
    <dgm:pt modelId="{5EFFDC20-666E-4103-9E06-62F7504B3E6A}">
      <dgm:prSet custT="1"/>
      <dgm:spPr/>
      <dgm:t>
        <a:bodyPr/>
        <a:lstStyle/>
        <a:p>
          <a:pPr algn="ctr"/>
          <a:r>
            <a:rPr lang="en-US" altLang="zh-CN" sz="1200" dirty="0" smtClean="0">
              <a:latin typeface="+mn-ea"/>
              <a:ea typeface="+mn-ea"/>
            </a:rPr>
            <a:t>Ad Group 3</a:t>
          </a:r>
        </a:p>
      </dgm:t>
    </dgm:pt>
    <dgm:pt modelId="{86E045A7-9F8C-41E7-AA9A-0E3E16DBE006}" type="parTrans" cxnId="{4C350D12-A036-4177-8C3A-124CEEAFA960}">
      <dgm:prSet/>
      <dgm:spPr/>
      <dgm:t>
        <a:bodyPr/>
        <a:lstStyle/>
        <a:p>
          <a:pPr algn="ctr"/>
          <a:endParaRPr lang="zh-CN" altLang="en-US" sz="1000">
            <a:latin typeface="+mn-ea"/>
            <a:ea typeface="+mn-ea"/>
          </a:endParaRPr>
        </a:p>
      </dgm:t>
    </dgm:pt>
    <dgm:pt modelId="{2CE5140F-2029-4BB0-AD92-837D5C1DC09C}" type="sibTrans" cxnId="{4C350D12-A036-4177-8C3A-124CEEAFA960}">
      <dgm:prSet custT="1"/>
      <dgm:spPr/>
      <dgm:t>
        <a:bodyPr/>
        <a:lstStyle/>
        <a:p>
          <a:pPr algn="ctr"/>
          <a:endParaRPr lang="zh-CN" altLang="en-US" sz="1050">
            <a:latin typeface="+mn-ea"/>
            <a:ea typeface="+mn-ea"/>
          </a:endParaRPr>
        </a:p>
      </dgm:t>
    </dgm:pt>
    <dgm:pt modelId="{3C49778D-7635-4212-A3DA-16CAC575554A}" type="pres">
      <dgm:prSet presAssocID="{6C626662-725C-4DB8-B659-9BEDA315D92C}" presName="hierChild1" presStyleCnt="0">
        <dgm:presLayoutVars>
          <dgm:orgChart val="1"/>
          <dgm:chPref val="1"/>
          <dgm:dir/>
          <dgm:animOne val="branch"/>
          <dgm:animLvl val="lvl"/>
          <dgm:resizeHandles/>
        </dgm:presLayoutVars>
      </dgm:prSet>
      <dgm:spPr/>
      <dgm:t>
        <a:bodyPr/>
        <a:lstStyle/>
        <a:p>
          <a:endParaRPr lang="zh-CN" altLang="en-US"/>
        </a:p>
      </dgm:t>
    </dgm:pt>
    <dgm:pt modelId="{FBE9A536-B746-4F01-8269-720C143E532A}" type="pres">
      <dgm:prSet presAssocID="{27483405-A21B-4E4D-8903-527CE3FD0E78}" presName="hierRoot1" presStyleCnt="0">
        <dgm:presLayoutVars>
          <dgm:hierBranch val="init"/>
        </dgm:presLayoutVars>
      </dgm:prSet>
      <dgm:spPr/>
    </dgm:pt>
    <dgm:pt modelId="{6902648D-AFFC-4CEF-88F6-5CC06A52AAF0}" type="pres">
      <dgm:prSet presAssocID="{27483405-A21B-4E4D-8903-527CE3FD0E78}" presName="rootComposite1" presStyleCnt="0"/>
      <dgm:spPr/>
    </dgm:pt>
    <dgm:pt modelId="{9945FDD7-C604-4765-A82D-6094911FA7E5}" type="pres">
      <dgm:prSet presAssocID="{27483405-A21B-4E4D-8903-527CE3FD0E78}" presName="rootText1" presStyleLbl="node0" presStyleIdx="0" presStyleCnt="1">
        <dgm:presLayoutVars>
          <dgm:chMax/>
          <dgm:chPref val="3"/>
        </dgm:presLayoutVars>
      </dgm:prSet>
      <dgm:spPr/>
      <dgm:t>
        <a:bodyPr/>
        <a:lstStyle/>
        <a:p>
          <a:endParaRPr lang="zh-CN" altLang="en-US"/>
        </a:p>
      </dgm:t>
    </dgm:pt>
    <dgm:pt modelId="{8ADCB558-BC01-461F-B6F1-BCC5107DF888}" type="pres">
      <dgm:prSet presAssocID="{27483405-A21B-4E4D-8903-527CE3FD0E78}" presName="titleText1" presStyleLbl="fgAcc0" presStyleIdx="0" presStyleCnt="1">
        <dgm:presLayoutVars>
          <dgm:chMax val="0"/>
          <dgm:chPref val="0"/>
        </dgm:presLayoutVars>
      </dgm:prSet>
      <dgm:spPr/>
      <dgm:t>
        <a:bodyPr/>
        <a:lstStyle/>
        <a:p>
          <a:endParaRPr lang="zh-CN" altLang="en-US"/>
        </a:p>
      </dgm:t>
    </dgm:pt>
    <dgm:pt modelId="{BA9E3ADC-E99C-4A9A-AE72-81FA963388C6}" type="pres">
      <dgm:prSet presAssocID="{27483405-A21B-4E4D-8903-527CE3FD0E78}" presName="rootConnector1" presStyleLbl="node1" presStyleIdx="0" presStyleCnt="10"/>
      <dgm:spPr/>
      <dgm:t>
        <a:bodyPr/>
        <a:lstStyle/>
        <a:p>
          <a:endParaRPr lang="zh-CN" altLang="en-US"/>
        </a:p>
      </dgm:t>
    </dgm:pt>
    <dgm:pt modelId="{8F6376AE-BFC2-451E-A9FE-3F753C865BD1}" type="pres">
      <dgm:prSet presAssocID="{27483405-A21B-4E4D-8903-527CE3FD0E78}" presName="hierChild2" presStyleCnt="0"/>
      <dgm:spPr/>
    </dgm:pt>
    <dgm:pt modelId="{E00E58BA-779C-4B63-89C7-D9DAAB09F0AE}" type="pres">
      <dgm:prSet presAssocID="{21312301-F579-4720-9321-04C4F99102E7}" presName="Name37" presStyleLbl="parChTrans1D2" presStyleIdx="0" presStyleCnt="3"/>
      <dgm:spPr/>
      <dgm:t>
        <a:bodyPr/>
        <a:lstStyle/>
        <a:p>
          <a:endParaRPr lang="zh-CN" altLang="en-US"/>
        </a:p>
      </dgm:t>
    </dgm:pt>
    <dgm:pt modelId="{C23835D3-FFC6-4BA0-A2DA-AB071133D2E7}" type="pres">
      <dgm:prSet presAssocID="{A70F2BB8-EFA6-43C4-BF88-089A0C7CBAE6}" presName="hierRoot2" presStyleCnt="0">
        <dgm:presLayoutVars>
          <dgm:hierBranch val="init"/>
        </dgm:presLayoutVars>
      </dgm:prSet>
      <dgm:spPr/>
    </dgm:pt>
    <dgm:pt modelId="{B2A626E2-E62B-47AF-8D06-07D645E926AF}" type="pres">
      <dgm:prSet presAssocID="{A70F2BB8-EFA6-43C4-BF88-089A0C7CBAE6}" presName="rootComposite" presStyleCnt="0"/>
      <dgm:spPr/>
    </dgm:pt>
    <dgm:pt modelId="{60A5ECC0-E837-4D70-AB58-6D9B4A364C79}" type="pres">
      <dgm:prSet presAssocID="{A70F2BB8-EFA6-43C4-BF88-089A0C7CBAE6}" presName="rootText" presStyleLbl="node1" presStyleIdx="0" presStyleCnt="10">
        <dgm:presLayoutVars>
          <dgm:chMax/>
          <dgm:chPref val="3"/>
        </dgm:presLayoutVars>
      </dgm:prSet>
      <dgm:spPr/>
      <dgm:t>
        <a:bodyPr/>
        <a:lstStyle/>
        <a:p>
          <a:endParaRPr lang="zh-CN" altLang="en-US"/>
        </a:p>
      </dgm:t>
    </dgm:pt>
    <dgm:pt modelId="{9679EEE6-0DE3-41B7-B1B8-58273D636DD6}" type="pres">
      <dgm:prSet presAssocID="{A70F2BB8-EFA6-43C4-BF88-089A0C7CBAE6}" presName="titleText2" presStyleLbl="fgAcc1" presStyleIdx="0" presStyleCnt="10">
        <dgm:presLayoutVars>
          <dgm:chMax val="0"/>
          <dgm:chPref val="0"/>
        </dgm:presLayoutVars>
      </dgm:prSet>
      <dgm:spPr/>
      <dgm:t>
        <a:bodyPr/>
        <a:lstStyle/>
        <a:p>
          <a:endParaRPr lang="zh-CN" altLang="en-US"/>
        </a:p>
      </dgm:t>
    </dgm:pt>
    <dgm:pt modelId="{2CF9209E-4E2C-479F-AAA3-51870BAE8A3E}" type="pres">
      <dgm:prSet presAssocID="{A70F2BB8-EFA6-43C4-BF88-089A0C7CBAE6}" presName="rootConnector" presStyleLbl="node2" presStyleIdx="0" presStyleCnt="0"/>
      <dgm:spPr/>
      <dgm:t>
        <a:bodyPr/>
        <a:lstStyle/>
        <a:p>
          <a:endParaRPr lang="zh-CN" altLang="en-US"/>
        </a:p>
      </dgm:t>
    </dgm:pt>
    <dgm:pt modelId="{D7703B91-229C-439D-8FA9-A24FC8E7AFA6}" type="pres">
      <dgm:prSet presAssocID="{A70F2BB8-EFA6-43C4-BF88-089A0C7CBAE6}" presName="hierChild4" presStyleCnt="0"/>
      <dgm:spPr/>
    </dgm:pt>
    <dgm:pt modelId="{3D2C90E7-2B27-49E8-B7D5-52818631D38A}" type="pres">
      <dgm:prSet presAssocID="{DE632E2D-4A15-47D0-B7A2-28A553F3C1C2}" presName="Name37" presStyleLbl="parChTrans1D3" presStyleIdx="0" presStyleCnt="4"/>
      <dgm:spPr/>
      <dgm:t>
        <a:bodyPr/>
        <a:lstStyle/>
        <a:p>
          <a:endParaRPr lang="zh-CN" altLang="en-US"/>
        </a:p>
      </dgm:t>
    </dgm:pt>
    <dgm:pt modelId="{1513F677-F6C0-412C-AF4A-8A9767F0C2AA}" type="pres">
      <dgm:prSet presAssocID="{1329F90E-FCF9-422F-9DB3-83B24739054F}" presName="hierRoot2" presStyleCnt="0">
        <dgm:presLayoutVars>
          <dgm:hierBranch val="init"/>
        </dgm:presLayoutVars>
      </dgm:prSet>
      <dgm:spPr/>
    </dgm:pt>
    <dgm:pt modelId="{7C15232D-2DD0-4048-910E-4140D4EA4729}" type="pres">
      <dgm:prSet presAssocID="{1329F90E-FCF9-422F-9DB3-83B24739054F}" presName="rootComposite" presStyleCnt="0"/>
      <dgm:spPr/>
    </dgm:pt>
    <dgm:pt modelId="{2C2A2354-7160-4555-8A0B-8EFB8D77ABE3}" type="pres">
      <dgm:prSet presAssocID="{1329F90E-FCF9-422F-9DB3-83B24739054F}" presName="rootText" presStyleLbl="node1" presStyleIdx="1" presStyleCnt="10">
        <dgm:presLayoutVars>
          <dgm:chMax/>
          <dgm:chPref val="3"/>
        </dgm:presLayoutVars>
      </dgm:prSet>
      <dgm:spPr/>
      <dgm:t>
        <a:bodyPr/>
        <a:lstStyle/>
        <a:p>
          <a:endParaRPr lang="zh-CN" altLang="en-US"/>
        </a:p>
      </dgm:t>
    </dgm:pt>
    <dgm:pt modelId="{4AB7EC1D-E8AA-4D5A-BE33-E86B3C3B2D8C}" type="pres">
      <dgm:prSet presAssocID="{1329F90E-FCF9-422F-9DB3-83B24739054F}" presName="titleText2" presStyleLbl="fgAcc1" presStyleIdx="1" presStyleCnt="10">
        <dgm:presLayoutVars>
          <dgm:chMax val="0"/>
          <dgm:chPref val="0"/>
        </dgm:presLayoutVars>
      </dgm:prSet>
      <dgm:spPr/>
      <dgm:t>
        <a:bodyPr/>
        <a:lstStyle/>
        <a:p>
          <a:endParaRPr lang="zh-CN" altLang="en-US"/>
        </a:p>
      </dgm:t>
    </dgm:pt>
    <dgm:pt modelId="{AB473ADC-4400-467C-B27C-16FFD2A328B2}" type="pres">
      <dgm:prSet presAssocID="{1329F90E-FCF9-422F-9DB3-83B24739054F}" presName="rootConnector" presStyleLbl="node3" presStyleIdx="0" presStyleCnt="0"/>
      <dgm:spPr/>
      <dgm:t>
        <a:bodyPr/>
        <a:lstStyle/>
        <a:p>
          <a:endParaRPr lang="zh-CN" altLang="en-US"/>
        </a:p>
      </dgm:t>
    </dgm:pt>
    <dgm:pt modelId="{5CD4D464-3FFD-4272-9180-AC18AA5E59D2}" type="pres">
      <dgm:prSet presAssocID="{1329F90E-FCF9-422F-9DB3-83B24739054F}" presName="hierChild4" presStyleCnt="0"/>
      <dgm:spPr/>
    </dgm:pt>
    <dgm:pt modelId="{77348BD0-E209-4BFE-B0D1-70AA6707F48F}" type="pres">
      <dgm:prSet presAssocID="{1329F90E-FCF9-422F-9DB3-83B24739054F}" presName="hierChild5" presStyleCnt="0"/>
      <dgm:spPr/>
    </dgm:pt>
    <dgm:pt modelId="{1FC0F576-67DC-44B1-847B-9A61FC2EC384}" type="pres">
      <dgm:prSet presAssocID="{A70F2BB8-EFA6-43C4-BF88-089A0C7CBAE6}" presName="hierChild5" presStyleCnt="0"/>
      <dgm:spPr/>
    </dgm:pt>
    <dgm:pt modelId="{FA1535AE-C5F8-4D16-BE83-EF2BCFDB7EB8}" type="pres">
      <dgm:prSet presAssocID="{CACA59DC-B1A1-4CA7-B122-19D44B955940}" presName="Name37" presStyleLbl="parChTrans1D2" presStyleIdx="1" presStyleCnt="3"/>
      <dgm:spPr/>
      <dgm:t>
        <a:bodyPr/>
        <a:lstStyle/>
        <a:p>
          <a:endParaRPr lang="zh-CN" altLang="en-US"/>
        </a:p>
      </dgm:t>
    </dgm:pt>
    <dgm:pt modelId="{9E05977C-9544-4AD6-8F5A-68DA5285DD25}" type="pres">
      <dgm:prSet presAssocID="{2B3EEE9D-0320-45CC-AF82-5D2138259747}" presName="hierRoot2" presStyleCnt="0">
        <dgm:presLayoutVars>
          <dgm:hierBranch val="init"/>
        </dgm:presLayoutVars>
      </dgm:prSet>
      <dgm:spPr/>
    </dgm:pt>
    <dgm:pt modelId="{40F7F43E-3D13-4157-820E-E0E1AB1AAC5A}" type="pres">
      <dgm:prSet presAssocID="{2B3EEE9D-0320-45CC-AF82-5D2138259747}" presName="rootComposite" presStyleCnt="0"/>
      <dgm:spPr/>
    </dgm:pt>
    <dgm:pt modelId="{BDD02CDF-D8F2-42B7-AAA5-C62DCD47ABEE}" type="pres">
      <dgm:prSet presAssocID="{2B3EEE9D-0320-45CC-AF82-5D2138259747}" presName="rootText" presStyleLbl="node1" presStyleIdx="2" presStyleCnt="10">
        <dgm:presLayoutVars>
          <dgm:chMax/>
          <dgm:chPref val="3"/>
        </dgm:presLayoutVars>
      </dgm:prSet>
      <dgm:spPr/>
      <dgm:t>
        <a:bodyPr/>
        <a:lstStyle/>
        <a:p>
          <a:endParaRPr lang="zh-CN" altLang="en-US"/>
        </a:p>
      </dgm:t>
    </dgm:pt>
    <dgm:pt modelId="{227F7A0D-1885-4EF4-BE86-F2E3EB3E8BDF}" type="pres">
      <dgm:prSet presAssocID="{2B3EEE9D-0320-45CC-AF82-5D2138259747}" presName="titleText2" presStyleLbl="fgAcc1" presStyleIdx="2" presStyleCnt="10">
        <dgm:presLayoutVars>
          <dgm:chMax val="0"/>
          <dgm:chPref val="0"/>
        </dgm:presLayoutVars>
      </dgm:prSet>
      <dgm:spPr/>
      <dgm:t>
        <a:bodyPr/>
        <a:lstStyle/>
        <a:p>
          <a:endParaRPr lang="zh-CN" altLang="en-US"/>
        </a:p>
      </dgm:t>
    </dgm:pt>
    <dgm:pt modelId="{2B503567-4FCE-4933-965F-C6C33B75D026}" type="pres">
      <dgm:prSet presAssocID="{2B3EEE9D-0320-45CC-AF82-5D2138259747}" presName="rootConnector" presStyleLbl="node2" presStyleIdx="0" presStyleCnt="0"/>
      <dgm:spPr/>
      <dgm:t>
        <a:bodyPr/>
        <a:lstStyle/>
        <a:p>
          <a:endParaRPr lang="zh-CN" altLang="en-US"/>
        </a:p>
      </dgm:t>
    </dgm:pt>
    <dgm:pt modelId="{18FCDA40-88F4-4BA7-B019-7AE213322C78}" type="pres">
      <dgm:prSet presAssocID="{2B3EEE9D-0320-45CC-AF82-5D2138259747}" presName="hierChild4" presStyleCnt="0"/>
      <dgm:spPr/>
    </dgm:pt>
    <dgm:pt modelId="{42E92CCE-C120-4A6C-A093-21605FB7AC76}" type="pres">
      <dgm:prSet presAssocID="{A5289FD7-F94B-420C-B7BA-CC82EEA97EA0}" presName="Name37" presStyleLbl="parChTrans1D3" presStyleIdx="1" presStyleCnt="4"/>
      <dgm:spPr/>
      <dgm:t>
        <a:bodyPr/>
        <a:lstStyle/>
        <a:p>
          <a:endParaRPr lang="zh-CN" altLang="en-US"/>
        </a:p>
      </dgm:t>
    </dgm:pt>
    <dgm:pt modelId="{71F2621B-ACA3-4D5D-90BC-E1593BB00AF5}" type="pres">
      <dgm:prSet presAssocID="{A084C4DD-7096-4F4C-86F4-B90C2A793241}" presName="hierRoot2" presStyleCnt="0">
        <dgm:presLayoutVars>
          <dgm:hierBranch val="init"/>
        </dgm:presLayoutVars>
      </dgm:prSet>
      <dgm:spPr/>
    </dgm:pt>
    <dgm:pt modelId="{5FB41EB9-1C34-40C0-8065-3C60CF885FBD}" type="pres">
      <dgm:prSet presAssocID="{A084C4DD-7096-4F4C-86F4-B90C2A793241}" presName="rootComposite" presStyleCnt="0"/>
      <dgm:spPr/>
    </dgm:pt>
    <dgm:pt modelId="{ABDE01B5-025F-4922-994A-601C0BB4160A}" type="pres">
      <dgm:prSet presAssocID="{A084C4DD-7096-4F4C-86F4-B90C2A793241}" presName="rootText" presStyleLbl="node1" presStyleIdx="3" presStyleCnt="10">
        <dgm:presLayoutVars>
          <dgm:chMax/>
          <dgm:chPref val="3"/>
        </dgm:presLayoutVars>
      </dgm:prSet>
      <dgm:spPr/>
      <dgm:t>
        <a:bodyPr/>
        <a:lstStyle/>
        <a:p>
          <a:endParaRPr lang="zh-CN" altLang="en-US"/>
        </a:p>
      </dgm:t>
    </dgm:pt>
    <dgm:pt modelId="{0CD1F8B8-C74F-473F-AD1D-7488CCA138D1}" type="pres">
      <dgm:prSet presAssocID="{A084C4DD-7096-4F4C-86F4-B90C2A793241}" presName="titleText2" presStyleLbl="fgAcc1" presStyleIdx="3" presStyleCnt="10">
        <dgm:presLayoutVars>
          <dgm:chMax val="0"/>
          <dgm:chPref val="0"/>
        </dgm:presLayoutVars>
      </dgm:prSet>
      <dgm:spPr/>
      <dgm:t>
        <a:bodyPr/>
        <a:lstStyle/>
        <a:p>
          <a:endParaRPr lang="zh-CN" altLang="en-US"/>
        </a:p>
      </dgm:t>
    </dgm:pt>
    <dgm:pt modelId="{81FC80FA-5BB3-4904-A381-80BB9F73CA84}" type="pres">
      <dgm:prSet presAssocID="{A084C4DD-7096-4F4C-86F4-B90C2A793241}" presName="rootConnector" presStyleLbl="node3" presStyleIdx="0" presStyleCnt="0"/>
      <dgm:spPr/>
      <dgm:t>
        <a:bodyPr/>
        <a:lstStyle/>
        <a:p>
          <a:endParaRPr lang="zh-CN" altLang="en-US"/>
        </a:p>
      </dgm:t>
    </dgm:pt>
    <dgm:pt modelId="{45B5EB42-8D5E-4069-9FC5-7953A6406E91}" type="pres">
      <dgm:prSet presAssocID="{A084C4DD-7096-4F4C-86F4-B90C2A793241}" presName="hierChild4" presStyleCnt="0"/>
      <dgm:spPr/>
    </dgm:pt>
    <dgm:pt modelId="{4941955F-CC6F-4A61-B063-D39DF130CB63}" type="pres">
      <dgm:prSet presAssocID="{A084C4DD-7096-4F4C-86F4-B90C2A793241}" presName="hierChild5" presStyleCnt="0"/>
      <dgm:spPr/>
    </dgm:pt>
    <dgm:pt modelId="{BBEAA21D-C8D4-401C-96CF-1DB78A956C7C}" type="pres">
      <dgm:prSet presAssocID="{6BE169B4-587C-41D9-AA1B-1867B80B61D6}" presName="Name37" presStyleLbl="parChTrans1D3" presStyleIdx="2" presStyleCnt="4"/>
      <dgm:spPr/>
      <dgm:t>
        <a:bodyPr/>
        <a:lstStyle/>
        <a:p>
          <a:endParaRPr lang="zh-CN" altLang="en-US"/>
        </a:p>
      </dgm:t>
    </dgm:pt>
    <dgm:pt modelId="{38B1B478-735D-4E54-8ABE-23AA1A28B9E8}" type="pres">
      <dgm:prSet presAssocID="{7EB2A3A7-F3FB-4D2A-88D4-C1E8B870902A}" presName="hierRoot2" presStyleCnt="0">
        <dgm:presLayoutVars>
          <dgm:hierBranch val="init"/>
        </dgm:presLayoutVars>
      </dgm:prSet>
      <dgm:spPr/>
    </dgm:pt>
    <dgm:pt modelId="{7028F755-6859-47BF-BD51-35021611E7C7}" type="pres">
      <dgm:prSet presAssocID="{7EB2A3A7-F3FB-4D2A-88D4-C1E8B870902A}" presName="rootComposite" presStyleCnt="0"/>
      <dgm:spPr/>
    </dgm:pt>
    <dgm:pt modelId="{038B6159-8E39-455C-A52E-9DCD39D3AEE1}" type="pres">
      <dgm:prSet presAssocID="{7EB2A3A7-F3FB-4D2A-88D4-C1E8B870902A}" presName="rootText" presStyleLbl="node1" presStyleIdx="4" presStyleCnt="10">
        <dgm:presLayoutVars>
          <dgm:chMax/>
          <dgm:chPref val="3"/>
        </dgm:presLayoutVars>
      </dgm:prSet>
      <dgm:spPr/>
      <dgm:t>
        <a:bodyPr/>
        <a:lstStyle/>
        <a:p>
          <a:endParaRPr lang="zh-CN" altLang="en-US"/>
        </a:p>
      </dgm:t>
    </dgm:pt>
    <dgm:pt modelId="{A21A7679-4CE9-40F1-987E-8624B1D76D7B}" type="pres">
      <dgm:prSet presAssocID="{7EB2A3A7-F3FB-4D2A-88D4-C1E8B870902A}" presName="titleText2" presStyleLbl="fgAcc1" presStyleIdx="4" presStyleCnt="10">
        <dgm:presLayoutVars>
          <dgm:chMax val="0"/>
          <dgm:chPref val="0"/>
        </dgm:presLayoutVars>
      </dgm:prSet>
      <dgm:spPr/>
      <dgm:t>
        <a:bodyPr/>
        <a:lstStyle/>
        <a:p>
          <a:endParaRPr lang="zh-CN" altLang="en-US"/>
        </a:p>
      </dgm:t>
    </dgm:pt>
    <dgm:pt modelId="{40781062-DFDF-4495-8BFD-34ADB144F244}" type="pres">
      <dgm:prSet presAssocID="{7EB2A3A7-F3FB-4D2A-88D4-C1E8B870902A}" presName="rootConnector" presStyleLbl="node3" presStyleIdx="0" presStyleCnt="0"/>
      <dgm:spPr/>
      <dgm:t>
        <a:bodyPr/>
        <a:lstStyle/>
        <a:p>
          <a:endParaRPr lang="zh-CN" altLang="en-US"/>
        </a:p>
      </dgm:t>
    </dgm:pt>
    <dgm:pt modelId="{381F0E7B-C60C-486A-B724-42EBD7CC7765}" type="pres">
      <dgm:prSet presAssocID="{7EB2A3A7-F3FB-4D2A-88D4-C1E8B870902A}" presName="hierChild4" presStyleCnt="0"/>
      <dgm:spPr/>
    </dgm:pt>
    <dgm:pt modelId="{F652C7C6-9177-4CE6-9CF4-5D9D9F5E31F3}" type="pres">
      <dgm:prSet presAssocID="{FD8E6E81-C134-44E1-8A3C-91FC981AB02B}" presName="Name37" presStyleLbl="parChTrans1D4" presStyleIdx="0" presStyleCnt="3"/>
      <dgm:spPr/>
      <dgm:t>
        <a:bodyPr/>
        <a:lstStyle/>
        <a:p>
          <a:endParaRPr lang="zh-CN" altLang="en-US"/>
        </a:p>
      </dgm:t>
    </dgm:pt>
    <dgm:pt modelId="{BAFF839F-7B7C-4E4D-A181-F39026E0FD74}" type="pres">
      <dgm:prSet presAssocID="{9F91B12C-80D1-4647-B9E4-FF80C602C384}" presName="hierRoot2" presStyleCnt="0">
        <dgm:presLayoutVars>
          <dgm:hierBranch val="init"/>
        </dgm:presLayoutVars>
      </dgm:prSet>
      <dgm:spPr/>
    </dgm:pt>
    <dgm:pt modelId="{09F66337-0F20-4CC7-98AC-0A6C5DE59173}" type="pres">
      <dgm:prSet presAssocID="{9F91B12C-80D1-4647-B9E4-FF80C602C384}" presName="rootComposite" presStyleCnt="0"/>
      <dgm:spPr/>
    </dgm:pt>
    <dgm:pt modelId="{58023FF3-6B40-4359-BE1C-8ADECF03E7D5}" type="pres">
      <dgm:prSet presAssocID="{9F91B12C-80D1-4647-B9E4-FF80C602C384}" presName="rootText" presStyleLbl="node1" presStyleIdx="5" presStyleCnt="10">
        <dgm:presLayoutVars>
          <dgm:chMax/>
          <dgm:chPref val="3"/>
        </dgm:presLayoutVars>
      </dgm:prSet>
      <dgm:spPr/>
      <dgm:t>
        <a:bodyPr/>
        <a:lstStyle/>
        <a:p>
          <a:endParaRPr lang="zh-CN" altLang="en-US"/>
        </a:p>
      </dgm:t>
    </dgm:pt>
    <dgm:pt modelId="{D7475092-5AFB-406F-B3A5-AE3ACD8D698F}" type="pres">
      <dgm:prSet presAssocID="{9F91B12C-80D1-4647-B9E4-FF80C602C384}" presName="titleText2" presStyleLbl="fgAcc1" presStyleIdx="5" presStyleCnt="10">
        <dgm:presLayoutVars>
          <dgm:chMax val="0"/>
          <dgm:chPref val="0"/>
        </dgm:presLayoutVars>
      </dgm:prSet>
      <dgm:spPr/>
      <dgm:t>
        <a:bodyPr/>
        <a:lstStyle/>
        <a:p>
          <a:endParaRPr lang="zh-CN" altLang="en-US"/>
        </a:p>
      </dgm:t>
    </dgm:pt>
    <dgm:pt modelId="{C0BA9D71-4EE1-4BB0-AC5C-7991A2F97CC4}" type="pres">
      <dgm:prSet presAssocID="{9F91B12C-80D1-4647-B9E4-FF80C602C384}" presName="rootConnector" presStyleLbl="node4" presStyleIdx="0" presStyleCnt="0"/>
      <dgm:spPr/>
      <dgm:t>
        <a:bodyPr/>
        <a:lstStyle/>
        <a:p>
          <a:endParaRPr lang="zh-CN" altLang="en-US"/>
        </a:p>
      </dgm:t>
    </dgm:pt>
    <dgm:pt modelId="{BDDB67B9-CBFB-4392-A20D-204554CCBAFB}" type="pres">
      <dgm:prSet presAssocID="{9F91B12C-80D1-4647-B9E4-FF80C602C384}" presName="hierChild4" presStyleCnt="0"/>
      <dgm:spPr/>
    </dgm:pt>
    <dgm:pt modelId="{EF7E1DB0-21E4-4FEC-AB39-4847C75F5882}" type="pres">
      <dgm:prSet presAssocID="{9F91B12C-80D1-4647-B9E4-FF80C602C384}" presName="hierChild5" presStyleCnt="0"/>
      <dgm:spPr/>
    </dgm:pt>
    <dgm:pt modelId="{62967E1F-2C65-4B1A-B081-A0957FF7B7DA}" type="pres">
      <dgm:prSet presAssocID="{4DF8FF9A-3119-46D0-947D-0ADAD4B3A531}" presName="Name37" presStyleLbl="parChTrans1D4" presStyleIdx="1" presStyleCnt="3"/>
      <dgm:spPr/>
      <dgm:t>
        <a:bodyPr/>
        <a:lstStyle/>
        <a:p>
          <a:endParaRPr lang="zh-CN" altLang="en-US"/>
        </a:p>
      </dgm:t>
    </dgm:pt>
    <dgm:pt modelId="{F8BF5650-4830-4C04-9763-67E42A4A9CFD}" type="pres">
      <dgm:prSet presAssocID="{E4439A3B-DB09-4D9C-83B7-50D15367479F}" presName="hierRoot2" presStyleCnt="0">
        <dgm:presLayoutVars>
          <dgm:hierBranch val="init"/>
        </dgm:presLayoutVars>
      </dgm:prSet>
      <dgm:spPr/>
    </dgm:pt>
    <dgm:pt modelId="{10EED40B-015D-4DC1-A323-27E9CDCAEA92}" type="pres">
      <dgm:prSet presAssocID="{E4439A3B-DB09-4D9C-83B7-50D15367479F}" presName="rootComposite" presStyleCnt="0"/>
      <dgm:spPr/>
    </dgm:pt>
    <dgm:pt modelId="{2BA7E64A-1A1D-489C-8626-E77826B74C6E}" type="pres">
      <dgm:prSet presAssocID="{E4439A3B-DB09-4D9C-83B7-50D15367479F}" presName="rootText" presStyleLbl="node1" presStyleIdx="6" presStyleCnt="10">
        <dgm:presLayoutVars>
          <dgm:chMax/>
          <dgm:chPref val="3"/>
        </dgm:presLayoutVars>
      </dgm:prSet>
      <dgm:spPr/>
      <dgm:t>
        <a:bodyPr/>
        <a:lstStyle/>
        <a:p>
          <a:endParaRPr lang="zh-CN" altLang="en-US"/>
        </a:p>
      </dgm:t>
    </dgm:pt>
    <dgm:pt modelId="{1275A177-1F1E-4AED-BF31-66BA1A8CE958}" type="pres">
      <dgm:prSet presAssocID="{E4439A3B-DB09-4D9C-83B7-50D15367479F}" presName="titleText2" presStyleLbl="fgAcc1" presStyleIdx="6" presStyleCnt="10">
        <dgm:presLayoutVars>
          <dgm:chMax val="0"/>
          <dgm:chPref val="0"/>
        </dgm:presLayoutVars>
      </dgm:prSet>
      <dgm:spPr/>
      <dgm:t>
        <a:bodyPr/>
        <a:lstStyle/>
        <a:p>
          <a:endParaRPr lang="zh-CN" altLang="en-US"/>
        </a:p>
      </dgm:t>
    </dgm:pt>
    <dgm:pt modelId="{E78A655B-CAD6-46B7-B9E3-E0666C00DAC4}" type="pres">
      <dgm:prSet presAssocID="{E4439A3B-DB09-4D9C-83B7-50D15367479F}" presName="rootConnector" presStyleLbl="node4" presStyleIdx="0" presStyleCnt="0"/>
      <dgm:spPr/>
      <dgm:t>
        <a:bodyPr/>
        <a:lstStyle/>
        <a:p>
          <a:endParaRPr lang="zh-CN" altLang="en-US"/>
        </a:p>
      </dgm:t>
    </dgm:pt>
    <dgm:pt modelId="{248D048E-DC0C-4D9A-BB64-0590585A87F3}" type="pres">
      <dgm:prSet presAssocID="{E4439A3B-DB09-4D9C-83B7-50D15367479F}" presName="hierChild4" presStyleCnt="0"/>
      <dgm:spPr/>
    </dgm:pt>
    <dgm:pt modelId="{E2BE4833-6C31-4B34-A60C-AB638B4DD0A2}" type="pres">
      <dgm:prSet presAssocID="{E4439A3B-DB09-4D9C-83B7-50D15367479F}" presName="hierChild5" presStyleCnt="0"/>
      <dgm:spPr/>
    </dgm:pt>
    <dgm:pt modelId="{C8EC8239-90F3-443C-A84D-C1E14A6AD17C}" type="pres">
      <dgm:prSet presAssocID="{86E045A7-9F8C-41E7-AA9A-0E3E16DBE006}" presName="Name37" presStyleLbl="parChTrans1D4" presStyleIdx="2" presStyleCnt="3"/>
      <dgm:spPr/>
      <dgm:t>
        <a:bodyPr/>
        <a:lstStyle/>
        <a:p>
          <a:endParaRPr lang="zh-CN" altLang="en-US"/>
        </a:p>
      </dgm:t>
    </dgm:pt>
    <dgm:pt modelId="{ED388B69-E4E5-4250-95DF-37E58920FE53}" type="pres">
      <dgm:prSet presAssocID="{5EFFDC20-666E-4103-9E06-62F7504B3E6A}" presName="hierRoot2" presStyleCnt="0">
        <dgm:presLayoutVars>
          <dgm:hierBranch val="init"/>
        </dgm:presLayoutVars>
      </dgm:prSet>
      <dgm:spPr/>
    </dgm:pt>
    <dgm:pt modelId="{5AE30B42-8E9A-4AB9-AC5F-6EAE169377BC}" type="pres">
      <dgm:prSet presAssocID="{5EFFDC20-666E-4103-9E06-62F7504B3E6A}" presName="rootComposite" presStyleCnt="0"/>
      <dgm:spPr/>
    </dgm:pt>
    <dgm:pt modelId="{96DB1270-1E3F-4A2B-998C-EA272F7610DA}" type="pres">
      <dgm:prSet presAssocID="{5EFFDC20-666E-4103-9E06-62F7504B3E6A}" presName="rootText" presStyleLbl="node1" presStyleIdx="7" presStyleCnt="10">
        <dgm:presLayoutVars>
          <dgm:chMax/>
          <dgm:chPref val="3"/>
        </dgm:presLayoutVars>
      </dgm:prSet>
      <dgm:spPr/>
      <dgm:t>
        <a:bodyPr/>
        <a:lstStyle/>
        <a:p>
          <a:endParaRPr lang="zh-CN" altLang="en-US"/>
        </a:p>
      </dgm:t>
    </dgm:pt>
    <dgm:pt modelId="{1F798825-77B4-4B2D-94E1-9A75D1139EEF}" type="pres">
      <dgm:prSet presAssocID="{5EFFDC20-666E-4103-9E06-62F7504B3E6A}" presName="titleText2" presStyleLbl="fgAcc1" presStyleIdx="7" presStyleCnt="10">
        <dgm:presLayoutVars>
          <dgm:chMax val="0"/>
          <dgm:chPref val="0"/>
        </dgm:presLayoutVars>
      </dgm:prSet>
      <dgm:spPr/>
      <dgm:t>
        <a:bodyPr/>
        <a:lstStyle/>
        <a:p>
          <a:endParaRPr lang="zh-CN" altLang="en-US"/>
        </a:p>
      </dgm:t>
    </dgm:pt>
    <dgm:pt modelId="{12F7227C-A3CE-49FF-B6CC-F8FBA768B2BD}" type="pres">
      <dgm:prSet presAssocID="{5EFFDC20-666E-4103-9E06-62F7504B3E6A}" presName="rootConnector" presStyleLbl="node4" presStyleIdx="0" presStyleCnt="0"/>
      <dgm:spPr/>
      <dgm:t>
        <a:bodyPr/>
        <a:lstStyle/>
        <a:p>
          <a:endParaRPr lang="zh-CN" altLang="en-US"/>
        </a:p>
      </dgm:t>
    </dgm:pt>
    <dgm:pt modelId="{7C7CE4F0-D565-4147-8C3E-82D5531D046B}" type="pres">
      <dgm:prSet presAssocID="{5EFFDC20-666E-4103-9E06-62F7504B3E6A}" presName="hierChild4" presStyleCnt="0"/>
      <dgm:spPr/>
    </dgm:pt>
    <dgm:pt modelId="{AC5ECC0D-E9FE-40ED-9C87-AD9C14A0F371}" type="pres">
      <dgm:prSet presAssocID="{5EFFDC20-666E-4103-9E06-62F7504B3E6A}" presName="hierChild5" presStyleCnt="0"/>
      <dgm:spPr/>
    </dgm:pt>
    <dgm:pt modelId="{4C1A65C2-E638-488D-9EAB-598D7BC57C5E}" type="pres">
      <dgm:prSet presAssocID="{7EB2A3A7-F3FB-4D2A-88D4-C1E8B870902A}" presName="hierChild5" presStyleCnt="0"/>
      <dgm:spPr/>
    </dgm:pt>
    <dgm:pt modelId="{899B08BE-6071-4676-9AF7-6C03CFFCEC50}" type="pres">
      <dgm:prSet presAssocID="{2B3EEE9D-0320-45CC-AF82-5D2138259747}" presName="hierChild5" presStyleCnt="0"/>
      <dgm:spPr/>
    </dgm:pt>
    <dgm:pt modelId="{ED3A282D-09F6-43CA-ABC4-BFED43B1B8E6}" type="pres">
      <dgm:prSet presAssocID="{8462831C-AB67-4F3D-A7A5-C257B842ED95}" presName="Name37" presStyleLbl="parChTrans1D2" presStyleIdx="2" presStyleCnt="3"/>
      <dgm:spPr/>
      <dgm:t>
        <a:bodyPr/>
        <a:lstStyle/>
        <a:p>
          <a:endParaRPr lang="zh-CN" altLang="en-US"/>
        </a:p>
      </dgm:t>
    </dgm:pt>
    <dgm:pt modelId="{DE2D6B64-2527-4A56-B6D4-9E961A8CBD96}" type="pres">
      <dgm:prSet presAssocID="{F87AF2F3-CD50-4970-BBC3-7DBE024D13BE}" presName="hierRoot2" presStyleCnt="0">
        <dgm:presLayoutVars>
          <dgm:hierBranch val="init"/>
        </dgm:presLayoutVars>
      </dgm:prSet>
      <dgm:spPr/>
    </dgm:pt>
    <dgm:pt modelId="{A175525A-4057-4743-A5FC-A19EB2C24D3B}" type="pres">
      <dgm:prSet presAssocID="{F87AF2F3-CD50-4970-BBC3-7DBE024D13BE}" presName="rootComposite" presStyleCnt="0"/>
      <dgm:spPr/>
    </dgm:pt>
    <dgm:pt modelId="{DFDDCA07-7475-48B9-8619-72F0CC5B9347}" type="pres">
      <dgm:prSet presAssocID="{F87AF2F3-CD50-4970-BBC3-7DBE024D13BE}" presName="rootText" presStyleLbl="node1" presStyleIdx="8" presStyleCnt="10">
        <dgm:presLayoutVars>
          <dgm:chMax/>
          <dgm:chPref val="3"/>
        </dgm:presLayoutVars>
      </dgm:prSet>
      <dgm:spPr/>
      <dgm:t>
        <a:bodyPr/>
        <a:lstStyle/>
        <a:p>
          <a:endParaRPr lang="zh-CN" altLang="en-US"/>
        </a:p>
      </dgm:t>
    </dgm:pt>
    <dgm:pt modelId="{DFAE4467-A104-4777-B1B7-06C9C0D1607D}" type="pres">
      <dgm:prSet presAssocID="{F87AF2F3-CD50-4970-BBC3-7DBE024D13BE}" presName="titleText2" presStyleLbl="fgAcc1" presStyleIdx="8" presStyleCnt="10" custLinFactNeighborY="-2022">
        <dgm:presLayoutVars>
          <dgm:chMax val="0"/>
          <dgm:chPref val="0"/>
        </dgm:presLayoutVars>
      </dgm:prSet>
      <dgm:spPr/>
      <dgm:t>
        <a:bodyPr/>
        <a:lstStyle/>
        <a:p>
          <a:endParaRPr lang="zh-CN" altLang="en-US"/>
        </a:p>
      </dgm:t>
    </dgm:pt>
    <dgm:pt modelId="{D85636DC-41B7-4587-83D4-9B3316160055}" type="pres">
      <dgm:prSet presAssocID="{F87AF2F3-CD50-4970-BBC3-7DBE024D13BE}" presName="rootConnector" presStyleLbl="node2" presStyleIdx="0" presStyleCnt="0"/>
      <dgm:spPr/>
      <dgm:t>
        <a:bodyPr/>
        <a:lstStyle/>
        <a:p>
          <a:endParaRPr lang="zh-CN" altLang="en-US"/>
        </a:p>
      </dgm:t>
    </dgm:pt>
    <dgm:pt modelId="{2D7A754E-DB2E-453D-979E-C9D9B3B4EDB6}" type="pres">
      <dgm:prSet presAssocID="{F87AF2F3-CD50-4970-BBC3-7DBE024D13BE}" presName="hierChild4" presStyleCnt="0"/>
      <dgm:spPr/>
    </dgm:pt>
    <dgm:pt modelId="{443E86B5-44B7-4EFE-A4A2-D519B82F15DE}" type="pres">
      <dgm:prSet presAssocID="{6D6AF628-F745-44A3-ADA1-12AF9774B579}" presName="Name37" presStyleLbl="parChTrans1D3" presStyleIdx="3" presStyleCnt="4"/>
      <dgm:spPr/>
      <dgm:t>
        <a:bodyPr/>
        <a:lstStyle/>
        <a:p>
          <a:endParaRPr lang="zh-CN" altLang="en-US"/>
        </a:p>
      </dgm:t>
    </dgm:pt>
    <dgm:pt modelId="{2BE0260B-4D97-41EC-AF6F-7258281C3AA9}" type="pres">
      <dgm:prSet presAssocID="{07ADB437-D2BF-401F-A59F-F17AA6051F73}" presName="hierRoot2" presStyleCnt="0">
        <dgm:presLayoutVars>
          <dgm:hierBranch val="init"/>
        </dgm:presLayoutVars>
      </dgm:prSet>
      <dgm:spPr/>
    </dgm:pt>
    <dgm:pt modelId="{D8FB3072-8E07-4D52-A6E2-4760777865DE}" type="pres">
      <dgm:prSet presAssocID="{07ADB437-D2BF-401F-A59F-F17AA6051F73}" presName="rootComposite" presStyleCnt="0"/>
      <dgm:spPr/>
    </dgm:pt>
    <dgm:pt modelId="{26A9F7A4-3FFE-4CB8-AF0E-2532175DA544}" type="pres">
      <dgm:prSet presAssocID="{07ADB437-D2BF-401F-A59F-F17AA6051F73}" presName="rootText" presStyleLbl="node1" presStyleIdx="9" presStyleCnt="10">
        <dgm:presLayoutVars>
          <dgm:chMax/>
          <dgm:chPref val="3"/>
        </dgm:presLayoutVars>
      </dgm:prSet>
      <dgm:spPr/>
      <dgm:t>
        <a:bodyPr/>
        <a:lstStyle/>
        <a:p>
          <a:endParaRPr lang="zh-CN" altLang="en-US"/>
        </a:p>
      </dgm:t>
    </dgm:pt>
    <dgm:pt modelId="{F72E6C06-FD53-43BF-8333-61EE93A816FE}" type="pres">
      <dgm:prSet presAssocID="{07ADB437-D2BF-401F-A59F-F17AA6051F73}" presName="titleText2" presStyleLbl="fgAcc1" presStyleIdx="9" presStyleCnt="10">
        <dgm:presLayoutVars>
          <dgm:chMax val="0"/>
          <dgm:chPref val="0"/>
        </dgm:presLayoutVars>
      </dgm:prSet>
      <dgm:spPr/>
      <dgm:t>
        <a:bodyPr/>
        <a:lstStyle/>
        <a:p>
          <a:endParaRPr lang="zh-CN" altLang="en-US"/>
        </a:p>
      </dgm:t>
    </dgm:pt>
    <dgm:pt modelId="{04A98CE0-03D3-4FE4-92AB-636FC7454ED7}" type="pres">
      <dgm:prSet presAssocID="{07ADB437-D2BF-401F-A59F-F17AA6051F73}" presName="rootConnector" presStyleLbl="node3" presStyleIdx="0" presStyleCnt="0"/>
      <dgm:spPr/>
      <dgm:t>
        <a:bodyPr/>
        <a:lstStyle/>
        <a:p>
          <a:endParaRPr lang="zh-CN" altLang="en-US"/>
        </a:p>
      </dgm:t>
    </dgm:pt>
    <dgm:pt modelId="{0F5CBDF3-FD90-46E6-A645-A0FB6E19AECC}" type="pres">
      <dgm:prSet presAssocID="{07ADB437-D2BF-401F-A59F-F17AA6051F73}" presName="hierChild4" presStyleCnt="0"/>
      <dgm:spPr/>
    </dgm:pt>
    <dgm:pt modelId="{CB04EE1E-0C80-4ABF-8055-DCE7EC333939}" type="pres">
      <dgm:prSet presAssocID="{07ADB437-D2BF-401F-A59F-F17AA6051F73}" presName="hierChild5" presStyleCnt="0"/>
      <dgm:spPr/>
    </dgm:pt>
    <dgm:pt modelId="{A9B2FB1C-7907-49DD-ACC0-13706AD16B5A}" type="pres">
      <dgm:prSet presAssocID="{F87AF2F3-CD50-4970-BBC3-7DBE024D13BE}" presName="hierChild5" presStyleCnt="0"/>
      <dgm:spPr/>
    </dgm:pt>
    <dgm:pt modelId="{0D2CBB06-3749-45ED-89AE-923C809ABD97}" type="pres">
      <dgm:prSet presAssocID="{27483405-A21B-4E4D-8903-527CE3FD0E78}" presName="hierChild3" presStyleCnt="0"/>
      <dgm:spPr/>
    </dgm:pt>
  </dgm:ptLst>
  <dgm:cxnLst>
    <dgm:cxn modelId="{2BD47FAC-D4DF-482C-939A-0455EB7E3D44}" type="presOf" srcId="{21312301-F579-4720-9321-04C4F99102E7}" destId="{E00E58BA-779C-4B63-89C7-D9DAAB09F0AE}" srcOrd="0" destOrd="0" presId="urn:microsoft.com/office/officeart/2008/layout/NameandTitleOrganizationalChart"/>
    <dgm:cxn modelId="{03A18FCE-DB62-43D9-B15F-AD9F7752D8A6}" type="presOf" srcId="{F87AF2F3-CD50-4970-BBC3-7DBE024D13BE}" destId="{DFDDCA07-7475-48B9-8619-72F0CC5B9347}" srcOrd="0" destOrd="0" presId="urn:microsoft.com/office/officeart/2008/layout/NameandTitleOrganizationalChart"/>
    <dgm:cxn modelId="{D15600CA-B79F-432E-A5D0-3AA849E250D6}" srcId="{F87AF2F3-CD50-4970-BBC3-7DBE024D13BE}" destId="{07ADB437-D2BF-401F-A59F-F17AA6051F73}" srcOrd="0" destOrd="0" parTransId="{6D6AF628-F745-44A3-ADA1-12AF9774B579}" sibTransId="{61DBDBE6-1D2A-4EA0-B573-3035E0EE292B}"/>
    <dgm:cxn modelId="{6D2E2650-8E13-4514-8049-E04A9C2B2F4B}" type="presOf" srcId="{29D5B969-CEBA-4EFF-ABEC-3C19A303C547}" destId="{1275A177-1F1E-4AED-BF31-66BA1A8CE958}" srcOrd="0" destOrd="0" presId="urn:microsoft.com/office/officeart/2008/layout/NameandTitleOrganizationalChart"/>
    <dgm:cxn modelId="{81578807-FABB-4947-9BA5-BC66EDDB2FA3}" srcId="{7EB2A3A7-F3FB-4D2A-88D4-C1E8B870902A}" destId="{E4439A3B-DB09-4D9C-83B7-50D15367479F}" srcOrd="1" destOrd="0" parTransId="{4DF8FF9A-3119-46D0-947D-0ADAD4B3A531}" sibTransId="{29D5B969-CEBA-4EFF-ABEC-3C19A303C547}"/>
    <dgm:cxn modelId="{E1C7A039-A401-4A5E-A856-E45039EDCE2A}" type="presOf" srcId="{61DBDBE6-1D2A-4EA0-B573-3035E0EE292B}" destId="{F72E6C06-FD53-43BF-8333-61EE93A816FE}" srcOrd="0" destOrd="0" presId="urn:microsoft.com/office/officeart/2008/layout/NameandTitleOrganizationalChart"/>
    <dgm:cxn modelId="{8D6CA4F8-ADAE-43F7-80F7-166BFE5C5EDF}" type="presOf" srcId="{27483405-A21B-4E4D-8903-527CE3FD0E78}" destId="{BA9E3ADC-E99C-4A9A-AE72-81FA963388C6}" srcOrd="1" destOrd="0" presId="urn:microsoft.com/office/officeart/2008/layout/NameandTitleOrganizationalChart"/>
    <dgm:cxn modelId="{D516FCDE-A128-4885-ABFD-7EF5C157C8C1}" type="presOf" srcId="{07ADB437-D2BF-401F-A59F-F17AA6051F73}" destId="{04A98CE0-03D3-4FE4-92AB-636FC7454ED7}" srcOrd="1" destOrd="0" presId="urn:microsoft.com/office/officeart/2008/layout/NameandTitleOrganizationalChart"/>
    <dgm:cxn modelId="{95EDB7F3-1A9B-42F9-91C5-E2A0ECC50044}" type="presOf" srcId="{A70F2BB8-EFA6-43C4-BF88-089A0C7CBAE6}" destId="{2CF9209E-4E2C-479F-AAA3-51870BAE8A3E}" srcOrd="1" destOrd="0" presId="urn:microsoft.com/office/officeart/2008/layout/NameandTitleOrganizationalChart"/>
    <dgm:cxn modelId="{F23EA47D-F695-4149-9091-FAF0752B605B}" type="presOf" srcId="{A084C4DD-7096-4F4C-86F4-B90C2A793241}" destId="{ABDE01B5-025F-4922-994A-601C0BB4160A}" srcOrd="0" destOrd="0" presId="urn:microsoft.com/office/officeart/2008/layout/NameandTitleOrganizationalChart"/>
    <dgm:cxn modelId="{2C39F331-3DA9-41CB-BC79-ECD205907581}" srcId="{27483405-A21B-4E4D-8903-527CE3FD0E78}" destId="{A70F2BB8-EFA6-43C4-BF88-089A0C7CBAE6}" srcOrd="0" destOrd="0" parTransId="{21312301-F579-4720-9321-04C4F99102E7}" sibTransId="{ACED77D8-73FA-44E9-8833-92CF63AFAC15}"/>
    <dgm:cxn modelId="{CE89FECE-365B-4B0F-ACE4-7F9C47CD0040}" type="presOf" srcId="{E4439A3B-DB09-4D9C-83B7-50D15367479F}" destId="{2BA7E64A-1A1D-489C-8626-E77826B74C6E}" srcOrd="0" destOrd="0" presId="urn:microsoft.com/office/officeart/2008/layout/NameandTitleOrganizationalChart"/>
    <dgm:cxn modelId="{91A0B308-B76B-4B7C-8DC7-3596D92586FB}" type="presOf" srcId="{CD6FFD7C-3A38-4603-BB00-FDA04A4AE79E}" destId="{D7475092-5AFB-406F-B3A5-AE3ACD8D698F}" srcOrd="0" destOrd="0" presId="urn:microsoft.com/office/officeart/2008/layout/NameandTitleOrganizationalChart"/>
    <dgm:cxn modelId="{5000CE78-32BF-47DC-BECD-94D8BF25A271}" type="presOf" srcId="{FACA10F1-6146-4973-AED9-983783C65899}" destId="{8ADCB558-BC01-461F-B6F1-BCC5107DF888}" srcOrd="0" destOrd="0" presId="urn:microsoft.com/office/officeart/2008/layout/NameandTitleOrganizationalChart"/>
    <dgm:cxn modelId="{880C84C2-5A10-415E-B1E7-11C428D4166C}" type="presOf" srcId="{DE632E2D-4A15-47D0-B7A2-28A553F3C1C2}" destId="{3D2C90E7-2B27-49E8-B7D5-52818631D38A}" srcOrd="0" destOrd="0" presId="urn:microsoft.com/office/officeart/2008/layout/NameandTitleOrganizationalChart"/>
    <dgm:cxn modelId="{FAA50927-619D-484A-BBC1-E3076C2C98BF}" type="presOf" srcId="{E4439A3B-DB09-4D9C-83B7-50D15367479F}" destId="{E78A655B-CAD6-46B7-B9E3-E0666C00DAC4}" srcOrd="1" destOrd="0" presId="urn:microsoft.com/office/officeart/2008/layout/NameandTitleOrganizationalChart"/>
    <dgm:cxn modelId="{213A1518-660C-44EF-BF9E-77B7E3F66B05}" type="presOf" srcId="{9F91B12C-80D1-4647-B9E4-FF80C602C384}" destId="{58023FF3-6B40-4359-BE1C-8ADECF03E7D5}" srcOrd="0" destOrd="0" presId="urn:microsoft.com/office/officeart/2008/layout/NameandTitleOrganizationalChart"/>
    <dgm:cxn modelId="{EDE1320D-7158-4AF5-95E9-F0B75448597C}" type="presOf" srcId="{07ADB437-D2BF-401F-A59F-F17AA6051F73}" destId="{26A9F7A4-3FFE-4CB8-AF0E-2532175DA544}" srcOrd="0" destOrd="0" presId="urn:microsoft.com/office/officeart/2008/layout/NameandTitleOrganizationalChart"/>
    <dgm:cxn modelId="{A8E9EF53-17AB-43B0-AFAD-1D93D5551861}" type="presOf" srcId="{1329F90E-FCF9-422F-9DB3-83B24739054F}" destId="{AB473ADC-4400-467C-B27C-16FFD2A328B2}" srcOrd="1" destOrd="0" presId="urn:microsoft.com/office/officeart/2008/layout/NameandTitleOrganizationalChart"/>
    <dgm:cxn modelId="{9C6B28C3-DA93-4E6F-BF6C-F150A8707B20}" srcId="{7EB2A3A7-F3FB-4D2A-88D4-C1E8B870902A}" destId="{9F91B12C-80D1-4647-B9E4-FF80C602C384}" srcOrd="0" destOrd="0" parTransId="{FD8E6E81-C134-44E1-8A3C-91FC981AB02B}" sibTransId="{CD6FFD7C-3A38-4603-BB00-FDA04A4AE79E}"/>
    <dgm:cxn modelId="{08AF615C-3DE9-485D-A47C-0014CB4981F8}" type="presOf" srcId="{A5289FD7-F94B-420C-B7BA-CC82EEA97EA0}" destId="{42E92CCE-C120-4A6C-A093-21605FB7AC76}" srcOrd="0" destOrd="0" presId="urn:microsoft.com/office/officeart/2008/layout/NameandTitleOrganizationalChart"/>
    <dgm:cxn modelId="{11FA23B7-9242-4E57-B2AD-95561FB4EE4A}" srcId="{27483405-A21B-4E4D-8903-527CE3FD0E78}" destId="{F87AF2F3-CD50-4970-BBC3-7DBE024D13BE}" srcOrd="2" destOrd="0" parTransId="{8462831C-AB67-4F3D-A7A5-C257B842ED95}" sibTransId="{E22EFF74-153F-4CF8-A54B-B8E9516374FC}"/>
    <dgm:cxn modelId="{9AC58B0A-D86A-4EA3-B6C6-AE99BBAFA047}" srcId="{27483405-A21B-4E4D-8903-527CE3FD0E78}" destId="{2B3EEE9D-0320-45CC-AF82-5D2138259747}" srcOrd="1" destOrd="0" parTransId="{CACA59DC-B1A1-4CA7-B122-19D44B955940}" sibTransId="{FD4722B6-731E-4385-8E7E-67811BF682C8}"/>
    <dgm:cxn modelId="{FBC68408-EA35-4F9D-A810-870233649DAD}" type="presOf" srcId="{6C626662-725C-4DB8-B659-9BEDA315D92C}" destId="{3C49778D-7635-4212-A3DA-16CAC575554A}" srcOrd="0" destOrd="0" presId="urn:microsoft.com/office/officeart/2008/layout/NameandTitleOrganizationalChart"/>
    <dgm:cxn modelId="{2DCAD063-4416-4EA0-9154-0A115FB03DAE}" type="presOf" srcId="{7EB2A3A7-F3FB-4D2A-88D4-C1E8B870902A}" destId="{038B6159-8E39-455C-A52E-9DCD39D3AEE1}" srcOrd="0" destOrd="0" presId="urn:microsoft.com/office/officeart/2008/layout/NameandTitleOrganizationalChart"/>
    <dgm:cxn modelId="{18A36F7D-06D7-44EC-BEA5-FE7F57BDF369}" type="presOf" srcId="{5EFFDC20-666E-4103-9E06-62F7504B3E6A}" destId="{12F7227C-A3CE-49FF-B6CC-F8FBA768B2BD}" srcOrd="1" destOrd="0" presId="urn:microsoft.com/office/officeart/2008/layout/NameandTitleOrganizationalChart"/>
    <dgm:cxn modelId="{4C350D12-A036-4177-8C3A-124CEEAFA960}" srcId="{7EB2A3A7-F3FB-4D2A-88D4-C1E8B870902A}" destId="{5EFFDC20-666E-4103-9E06-62F7504B3E6A}" srcOrd="2" destOrd="0" parTransId="{86E045A7-9F8C-41E7-AA9A-0E3E16DBE006}" sibTransId="{2CE5140F-2029-4BB0-AD92-837D5C1DC09C}"/>
    <dgm:cxn modelId="{DC0C96AB-AEB5-4C7D-B935-7758F1A76B75}" srcId="{6C626662-725C-4DB8-B659-9BEDA315D92C}" destId="{27483405-A21B-4E4D-8903-527CE3FD0E78}" srcOrd="0" destOrd="0" parTransId="{9B71EDAE-17AE-45D1-A981-F9F004649099}" sibTransId="{FACA10F1-6146-4973-AED9-983783C65899}"/>
    <dgm:cxn modelId="{E84084C3-FBB8-4265-947D-499313B9506F}" srcId="{2B3EEE9D-0320-45CC-AF82-5D2138259747}" destId="{A084C4DD-7096-4F4C-86F4-B90C2A793241}" srcOrd="0" destOrd="0" parTransId="{A5289FD7-F94B-420C-B7BA-CC82EEA97EA0}" sibTransId="{599BB680-FA74-49BC-9FD9-309C2627087C}"/>
    <dgm:cxn modelId="{CDAABBB5-BA5D-4009-A9CF-E3A7F150ABAF}" type="presOf" srcId="{E276BDE1-E731-472C-BF93-916D48E72214}" destId="{A21A7679-4CE9-40F1-987E-8624B1D76D7B}" srcOrd="0" destOrd="0" presId="urn:microsoft.com/office/officeart/2008/layout/NameandTitleOrganizationalChart"/>
    <dgm:cxn modelId="{53C21FA0-8290-47E0-AAD3-C0288D28C013}" type="presOf" srcId="{E22EFF74-153F-4CF8-A54B-B8E9516374FC}" destId="{DFAE4467-A104-4777-B1B7-06C9C0D1607D}" srcOrd="0" destOrd="0" presId="urn:microsoft.com/office/officeart/2008/layout/NameandTitleOrganizationalChart"/>
    <dgm:cxn modelId="{86585DDC-2CBD-4B81-B485-3ABA2B5922B0}" type="presOf" srcId="{4DF8FF9A-3119-46D0-947D-0ADAD4B3A531}" destId="{62967E1F-2C65-4B1A-B081-A0957FF7B7DA}" srcOrd="0" destOrd="0" presId="urn:microsoft.com/office/officeart/2008/layout/NameandTitleOrganizationalChart"/>
    <dgm:cxn modelId="{E8A23C15-6C61-4D2F-BF73-4DE1E2ED4518}" type="presOf" srcId="{7EB2A3A7-F3FB-4D2A-88D4-C1E8B870902A}" destId="{40781062-DFDF-4495-8BFD-34ADB144F244}" srcOrd="1" destOrd="0" presId="urn:microsoft.com/office/officeart/2008/layout/NameandTitleOrganizationalChart"/>
    <dgm:cxn modelId="{69FFEAEC-CE93-4C0F-B3E0-C97C39E59CDD}" type="presOf" srcId="{1329F90E-FCF9-422F-9DB3-83B24739054F}" destId="{2C2A2354-7160-4555-8A0B-8EFB8D77ABE3}" srcOrd="0" destOrd="0" presId="urn:microsoft.com/office/officeart/2008/layout/NameandTitleOrganizationalChart"/>
    <dgm:cxn modelId="{D1511957-B3B4-465B-B185-7DC9C862B189}" type="presOf" srcId="{5EFFDC20-666E-4103-9E06-62F7504B3E6A}" destId="{96DB1270-1E3F-4A2B-998C-EA272F7610DA}" srcOrd="0" destOrd="0" presId="urn:microsoft.com/office/officeart/2008/layout/NameandTitleOrganizationalChart"/>
    <dgm:cxn modelId="{9ADBFE00-1DF9-40AF-ADFD-F830FF5AFB2C}" type="presOf" srcId="{CACA59DC-B1A1-4CA7-B122-19D44B955940}" destId="{FA1535AE-C5F8-4D16-BE83-EF2BCFDB7EB8}" srcOrd="0" destOrd="0" presId="urn:microsoft.com/office/officeart/2008/layout/NameandTitleOrganizationalChart"/>
    <dgm:cxn modelId="{4DF69BEE-5919-40D5-BF7D-365A6FCF66CD}" type="presOf" srcId="{27483405-A21B-4E4D-8903-527CE3FD0E78}" destId="{9945FDD7-C604-4765-A82D-6094911FA7E5}" srcOrd="0" destOrd="0" presId="urn:microsoft.com/office/officeart/2008/layout/NameandTitleOrganizationalChart"/>
    <dgm:cxn modelId="{BE830D69-0191-4457-B74D-46EB34053089}" type="presOf" srcId="{2CE5140F-2029-4BB0-AD92-837D5C1DC09C}" destId="{1F798825-77B4-4B2D-94E1-9A75D1139EEF}" srcOrd="0" destOrd="0" presId="urn:microsoft.com/office/officeart/2008/layout/NameandTitleOrganizationalChart"/>
    <dgm:cxn modelId="{61040E9D-0BC5-4205-B80F-7E64CE534B8C}" type="presOf" srcId="{FD8E6E81-C134-44E1-8A3C-91FC981AB02B}" destId="{F652C7C6-9177-4CE6-9CF4-5D9D9F5E31F3}" srcOrd="0" destOrd="0" presId="urn:microsoft.com/office/officeart/2008/layout/NameandTitleOrganizationalChart"/>
    <dgm:cxn modelId="{49CDE19D-3157-4207-8913-4FEA3A624498}" srcId="{A70F2BB8-EFA6-43C4-BF88-089A0C7CBAE6}" destId="{1329F90E-FCF9-422F-9DB3-83B24739054F}" srcOrd="0" destOrd="0" parTransId="{DE632E2D-4A15-47D0-B7A2-28A553F3C1C2}" sibTransId="{4543BC55-3B5E-4B4B-A7C4-C400C89EEA5F}"/>
    <dgm:cxn modelId="{26B97056-BA1C-414E-9A2C-A4880E3B3B87}" type="presOf" srcId="{86E045A7-9F8C-41E7-AA9A-0E3E16DBE006}" destId="{C8EC8239-90F3-443C-A84D-C1E14A6AD17C}" srcOrd="0" destOrd="0" presId="urn:microsoft.com/office/officeart/2008/layout/NameandTitleOrganizationalChart"/>
    <dgm:cxn modelId="{A89B38AE-83CE-42A5-9346-B150B5FC9E15}" type="presOf" srcId="{599BB680-FA74-49BC-9FD9-309C2627087C}" destId="{0CD1F8B8-C74F-473F-AD1D-7488CCA138D1}" srcOrd="0" destOrd="0" presId="urn:microsoft.com/office/officeart/2008/layout/NameandTitleOrganizationalChart"/>
    <dgm:cxn modelId="{FB388C64-9275-4C88-8B31-43418062EF4B}" type="presOf" srcId="{F87AF2F3-CD50-4970-BBC3-7DBE024D13BE}" destId="{D85636DC-41B7-4587-83D4-9B3316160055}" srcOrd="1" destOrd="0" presId="urn:microsoft.com/office/officeart/2008/layout/NameandTitleOrganizationalChart"/>
    <dgm:cxn modelId="{36F93FF7-B7E7-4404-BC22-D7E5067BA340}" type="presOf" srcId="{A70F2BB8-EFA6-43C4-BF88-089A0C7CBAE6}" destId="{60A5ECC0-E837-4D70-AB58-6D9B4A364C79}" srcOrd="0" destOrd="0" presId="urn:microsoft.com/office/officeart/2008/layout/NameandTitleOrganizationalChart"/>
    <dgm:cxn modelId="{4F9784B4-C40E-4D37-9F82-B31CA16E28D9}" type="presOf" srcId="{6BE169B4-587C-41D9-AA1B-1867B80B61D6}" destId="{BBEAA21D-C8D4-401C-96CF-1DB78A956C7C}" srcOrd="0" destOrd="0" presId="urn:microsoft.com/office/officeart/2008/layout/NameandTitleOrganizationalChart"/>
    <dgm:cxn modelId="{693F8CFD-409A-430D-9534-5C8DB17768AA}" type="presOf" srcId="{A084C4DD-7096-4F4C-86F4-B90C2A793241}" destId="{81FC80FA-5BB3-4904-A381-80BB9F73CA84}" srcOrd="1" destOrd="0" presId="urn:microsoft.com/office/officeart/2008/layout/NameandTitleOrganizationalChart"/>
    <dgm:cxn modelId="{0075DD65-6125-4239-9188-7641934168BB}" type="presOf" srcId="{2B3EEE9D-0320-45CC-AF82-5D2138259747}" destId="{2B503567-4FCE-4933-965F-C6C33B75D026}" srcOrd="1" destOrd="0" presId="urn:microsoft.com/office/officeart/2008/layout/NameandTitleOrganizationalChart"/>
    <dgm:cxn modelId="{9C5D61C1-43A7-49A3-856C-A912AE96F82F}" type="presOf" srcId="{8462831C-AB67-4F3D-A7A5-C257B842ED95}" destId="{ED3A282D-09F6-43CA-ABC4-BFED43B1B8E6}" srcOrd="0" destOrd="0" presId="urn:microsoft.com/office/officeart/2008/layout/NameandTitleOrganizationalChart"/>
    <dgm:cxn modelId="{362637A2-71D5-4A14-BB76-4707843D8947}" type="presOf" srcId="{9F91B12C-80D1-4647-B9E4-FF80C602C384}" destId="{C0BA9D71-4EE1-4BB0-AC5C-7991A2F97CC4}" srcOrd="1" destOrd="0" presId="urn:microsoft.com/office/officeart/2008/layout/NameandTitleOrganizationalChart"/>
    <dgm:cxn modelId="{E54003E6-362D-497F-B41B-77309A488205}" srcId="{2B3EEE9D-0320-45CC-AF82-5D2138259747}" destId="{7EB2A3A7-F3FB-4D2A-88D4-C1E8B870902A}" srcOrd="1" destOrd="0" parTransId="{6BE169B4-587C-41D9-AA1B-1867B80B61D6}" sibTransId="{E276BDE1-E731-472C-BF93-916D48E72214}"/>
    <dgm:cxn modelId="{9B55F039-CB66-4B5F-A902-D5E56BC76ECB}" type="presOf" srcId="{6D6AF628-F745-44A3-ADA1-12AF9774B579}" destId="{443E86B5-44B7-4EFE-A4A2-D519B82F15DE}" srcOrd="0" destOrd="0" presId="urn:microsoft.com/office/officeart/2008/layout/NameandTitleOrganizationalChart"/>
    <dgm:cxn modelId="{A53B7114-7A85-4EED-A589-251712BC049C}" type="presOf" srcId="{4543BC55-3B5E-4B4B-A7C4-C400C89EEA5F}" destId="{4AB7EC1D-E8AA-4D5A-BE33-E86B3C3B2D8C}" srcOrd="0" destOrd="0" presId="urn:microsoft.com/office/officeart/2008/layout/NameandTitleOrganizationalChart"/>
    <dgm:cxn modelId="{13EB128B-9630-4276-8399-C65DC2814FA9}" type="presOf" srcId="{ACED77D8-73FA-44E9-8833-92CF63AFAC15}" destId="{9679EEE6-0DE3-41B7-B1B8-58273D636DD6}" srcOrd="0" destOrd="0" presId="urn:microsoft.com/office/officeart/2008/layout/NameandTitleOrganizationalChart"/>
    <dgm:cxn modelId="{A2217293-DF01-4DFA-BD7D-ABCD0F6BDD1C}" type="presOf" srcId="{FD4722B6-731E-4385-8E7E-67811BF682C8}" destId="{227F7A0D-1885-4EF4-BE86-F2E3EB3E8BDF}" srcOrd="0" destOrd="0" presId="urn:microsoft.com/office/officeart/2008/layout/NameandTitleOrganizationalChart"/>
    <dgm:cxn modelId="{E11285CD-98C3-4BEC-ADFD-243CF889AACE}" type="presOf" srcId="{2B3EEE9D-0320-45CC-AF82-5D2138259747}" destId="{BDD02CDF-D8F2-42B7-AAA5-C62DCD47ABEE}" srcOrd="0" destOrd="0" presId="urn:microsoft.com/office/officeart/2008/layout/NameandTitleOrganizationalChart"/>
    <dgm:cxn modelId="{D08C8A1B-DB26-4A3F-8F56-6495FB0A4B71}" type="presParOf" srcId="{3C49778D-7635-4212-A3DA-16CAC575554A}" destId="{FBE9A536-B746-4F01-8269-720C143E532A}" srcOrd="0" destOrd="0" presId="urn:microsoft.com/office/officeart/2008/layout/NameandTitleOrganizationalChart"/>
    <dgm:cxn modelId="{51A00D5C-EE1E-4137-B869-6CDFF3C5C5DD}" type="presParOf" srcId="{FBE9A536-B746-4F01-8269-720C143E532A}" destId="{6902648D-AFFC-4CEF-88F6-5CC06A52AAF0}" srcOrd="0" destOrd="0" presId="urn:microsoft.com/office/officeart/2008/layout/NameandTitleOrganizationalChart"/>
    <dgm:cxn modelId="{20CD9206-B481-4B49-97F1-A334F90D36D3}" type="presParOf" srcId="{6902648D-AFFC-4CEF-88F6-5CC06A52AAF0}" destId="{9945FDD7-C604-4765-A82D-6094911FA7E5}" srcOrd="0" destOrd="0" presId="urn:microsoft.com/office/officeart/2008/layout/NameandTitleOrganizationalChart"/>
    <dgm:cxn modelId="{C0E3F94F-E0CC-409B-A25E-4A1A726F7C2E}" type="presParOf" srcId="{6902648D-AFFC-4CEF-88F6-5CC06A52AAF0}" destId="{8ADCB558-BC01-461F-B6F1-BCC5107DF888}" srcOrd="1" destOrd="0" presId="urn:microsoft.com/office/officeart/2008/layout/NameandTitleOrganizationalChart"/>
    <dgm:cxn modelId="{BFF6FC98-03C3-4B3D-A7E4-14ECD2A66FC8}" type="presParOf" srcId="{6902648D-AFFC-4CEF-88F6-5CC06A52AAF0}" destId="{BA9E3ADC-E99C-4A9A-AE72-81FA963388C6}" srcOrd="2" destOrd="0" presId="urn:microsoft.com/office/officeart/2008/layout/NameandTitleOrganizationalChart"/>
    <dgm:cxn modelId="{E833A2CD-5599-40F8-947A-BAFA95B2B884}" type="presParOf" srcId="{FBE9A536-B746-4F01-8269-720C143E532A}" destId="{8F6376AE-BFC2-451E-A9FE-3F753C865BD1}" srcOrd="1" destOrd="0" presId="urn:microsoft.com/office/officeart/2008/layout/NameandTitleOrganizationalChart"/>
    <dgm:cxn modelId="{7FE3F51E-CA51-4C48-9D5C-1DC090040AD6}" type="presParOf" srcId="{8F6376AE-BFC2-451E-A9FE-3F753C865BD1}" destId="{E00E58BA-779C-4B63-89C7-D9DAAB09F0AE}" srcOrd="0" destOrd="0" presId="urn:microsoft.com/office/officeart/2008/layout/NameandTitleOrganizationalChart"/>
    <dgm:cxn modelId="{D4671E0A-B793-4E3F-BFF2-88BC980E6D5C}" type="presParOf" srcId="{8F6376AE-BFC2-451E-A9FE-3F753C865BD1}" destId="{C23835D3-FFC6-4BA0-A2DA-AB071133D2E7}" srcOrd="1" destOrd="0" presId="urn:microsoft.com/office/officeart/2008/layout/NameandTitleOrganizationalChart"/>
    <dgm:cxn modelId="{99FEFE36-8AA5-4678-8569-1070B405F754}" type="presParOf" srcId="{C23835D3-FFC6-4BA0-A2DA-AB071133D2E7}" destId="{B2A626E2-E62B-47AF-8D06-07D645E926AF}" srcOrd="0" destOrd="0" presId="urn:microsoft.com/office/officeart/2008/layout/NameandTitleOrganizationalChart"/>
    <dgm:cxn modelId="{09B502AC-9D08-4274-82BE-48D0E81D588C}" type="presParOf" srcId="{B2A626E2-E62B-47AF-8D06-07D645E926AF}" destId="{60A5ECC0-E837-4D70-AB58-6D9B4A364C79}" srcOrd="0" destOrd="0" presId="urn:microsoft.com/office/officeart/2008/layout/NameandTitleOrganizationalChart"/>
    <dgm:cxn modelId="{9BA2305D-A156-4E9D-A203-793F4420CA10}" type="presParOf" srcId="{B2A626E2-E62B-47AF-8D06-07D645E926AF}" destId="{9679EEE6-0DE3-41B7-B1B8-58273D636DD6}" srcOrd="1" destOrd="0" presId="urn:microsoft.com/office/officeart/2008/layout/NameandTitleOrganizationalChart"/>
    <dgm:cxn modelId="{712D91E0-1043-473D-94AA-9FDB82D07744}" type="presParOf" srcId="{B2A626E2-E62B-47AF-8D06-07D645E926AF}" destId="{2CF9209E-4E2C-479F-AAA3-51870BAE8A3E}" srcOrd="2" destOrd="0" presId="urn:microsoft.com/office/officeart/2008/layout/NameandTitleOrganizationalChart"/>
    <dgm:cxn modelId="{55924A89-E377-447A-9218-4D1F92903C07}" type="presParOf" srcId="{C23835D3-FFC6-4BA0-A2DA-AB071133D2E7}" destId="{D7703B91-229C-439D-8FA9-A24FC8E7AFA6}" srcOrd="1" destOrd="0" presId="urn:microsoft.com/office/officeart/2008/layout/NameandTitleOrganizationalChart"/>
    <dgm:cxn modelId="{F0700839-F762-4C27-A1D6-7DB8F8CD6DC4}" type="presParOf" srcId="{D7703B91-229C-439D-8FA9-A24FC8E7AFA6}" destId="{3D2C90E7-2B27-49E8-B7D5-52818631D38A}" srcOrd="0" destOrd="0" presId="urn:microsoft.com/office/officeart/2008/layout/NameandTitleOrganizationalChart"/>
    <dgm:cxn modelId="{BC4CD805-378E-465C-AA6B-2DEDB9FBB27E}" type="presParOf" srcId="{D7703B91-229C-439D-8FA9-A24FC8E7AFA6}" destId="{1513F677-F6C0-412C-AF4A-8A9767F0C2AA}" srcOrd="1" destOrd="0" presId="urn:microsoft.com/office/officeart/2008/layout/NameandTitleOrganizationalChart"/>
    <dgm:cxn modelId="{D2C74334-B8E0-44C9-A7F2-1900DEDA552C}" type="presParOf" srcId="{1513F677-F6C0-412C-AF4A-8A9767F0C2AA}" destId="{7C15232D-2DD0-4048-910E-4140D4EA4729}" srcOrd="0" destOrd="0" presId="urn:microsoft.com/office/officeart/2008/layout/NameandTitleOrganizationalChart"/>
    <dgm:cxn modelId="{6B25CB60-D1B9-47E1-B4FE-E6E6D165241D}" type="presParOf" srcId="{7C15232D-2DD0-4048-910E-4140D4EA4729}" destId="{2C2A2354-7160-4555-8A0B-8EFB8D77ABE3}" srcOrd="0" destOrd="0" presId="urn:microsoft.com/office/officeart/2008/layout/NameandTitleOrganizationalChart"/>
    <dgm:cxn modelId="{27E1646A-869E-42C8-BDAE-2CA6C66EA2BA}" type="presParOf" srcId="{7C15232D-2DD0-4048-910E-4140D4EA4729}" destId="{4AB7EC1D-E8AA-4D5A-BE33-E86B3C3B2D8C}" srcOrd="1" destOrd="0" presId="urn:microsoft.com/office/officeart/2008/layout/NameandTitleOrganizationalChart"/>
    <dgm:cxn modelId="{8908DA4B-ECB5-4B16-9FD4-6E47AA8736D3}" type="presParOf" srcId="{7C15232D-2DD0-4048-910E-4140D4EA4729}" destId="{AB473ADC-4400-467C-B27C-16FFD2A328B2}" srcOrd="2" destOrd="0" presId="urn:microsoft.com/office/officeart/2008/layout/NameandTitleOrganizationalChart"/>
    <dgm:cxn modelId="{2F897F03-D397-49A6-B3F5-E02DD2BE09CE}" type="presParOf" srcId="{1513F677-F6C0-412C-AF4A-8A9767F0C2AA}" destId="{5CD4D464-3FFD-4272-9180-AC18AA5E59D2}" srcOrd="1" destOrd="0" presId="urn:microsoft.com/office/officeart/2008/layout/NameandTitleOrganizationalChart"/>
    <dgm:cxn modelId="{62BA1188-19A7-4315-9587-079A30F34367}" type="presParOf" srcId="{1513F677-F6C0-412C-AF4A-8A9767F0C2AA}" destId="{77348BD0-E209-4BFE-B0D1-70AA6707F48F}" srcOrd="2" destOrd="0" presId="urn:microsoft.com/office/officeart/2008/layout/NameandTitleOrganizationalChart"/>
    <dgm:cxn modelId="{771DAE8D-00B2-487C-B87D-94AF84333BAC}" type="presParOf" srcId="{C23835D3-FFC6-4BA0-A2DA-AB071133D2E7}" destId="{1FC0F576-67DC-44B1-847B-9A61FC2EC384}" srcOrd="2" destOrd="0" presId="urn:microsoft.com/office/officeart/2008/layout/NameandTitleOrganizationalChart"/>
    <dgm:cxn modelId="{34D361C2-F70D-4C7C-A9BF-915724F4CD53}" type="presParOf" srcId="{8F6376AE-BFC2-451E-A9FE-3F753C865BD1}" destId="{FA1535AE-C5F8-4D16-BE83-EF2BCFDB7EB8}" srcOrd="2" destOrd="0" presId="urn:microsoft.com/office/officeart/2008/layout/NameandTitleOrganizationalChart"/>
    <dgm:cxn modelId="{8FFD1065-1069-476C-A180-B938138511A0}" type="presParOf" srcId="{8F6376AE-BFC2-451E-A9FE-3F753C865BD1}" destId="{9E05977C-9544-4AD6-8F5A-68DA5285DD25}" srcOrd="3" destOrd="0" presId="urn:microsoft.com/office/officeart/2008/layout/NameandTitleOrganizationalChart"/>
    <dgm:cxn modelId="{6EC30A94-4BEA-4997-98BD-CC852F907259}" type="presParOf" srcId="{9E05977C-9544-4AD6-8F5A-68DA5285DD25}" destId="{40F7F43E-3D13-4157-820E-E0E1AB1AAC5A}" srcOrd="0" destOrd="0" presId="urn:microsoft.com/office/officeart/2008/layout/NameandTitleOrganizationalChart"/>
    <dgm:cxn modelId="{9271FE24-AD37-4E59-BA52-CF1A6000B431}" type="presParOf" srcId="{40F7F43E-3D13-4157-820E-E0E1AB1AAC5A}" destId="{BDD02CDF-D8F2-42B7-AAA5-C62DCD47ABEE}" srcOrd="0" destOrd="0" presId="urn:microsoft.com/office/officeart/2008/layout/NameandTitleOrganizationalChart"/>
    <dgm:cxn modelId="{D6C76007-8546-40B5-889F-86D29E5234BB}" type="presParOf" srcId="{40F7F43E-3D13-4157-820E-E0E1AB1AAC5A}" destId="{227F7A0D-1885-4EF4-BE86-F2E3EB3E8BDF}" srcOrd="1" destOrd="0" presId="urn:microsoft.com/office/officeart/2008/layout/NameandTitleOrganizationalChart"/>
    <dgm:cxn modelId="{B46E8E80-5A14-4217-92DC-5316147E864E}" type="presParOf" srcId="{40F7F43E-3D13-4157-820E-E0E1AB1AAC5A}" destId="{2B503567-4FCE-4933-965F-C6C33B75D026}" srcOrd="2" destOrd="0" presId="urn:microsoft.com/office/officeart/2008/layout/NameandTitleOrganizationalChart"/>
    <dgm:cxn modelId="{6269CD32-BB0C-457F-8C1F-E029DB7E28E9}" type="presParOf" srcId="{9E05977C-9544-4AD6-8F5A-68DA5285DD25}" destId="{18FCDA40-88F4-4BA7-B019-7AE213322C78}" srcOrd="1" destOrd="0" presId="urn:microsoft.com/office/officeart/2008/layout/NameandTitleOrganizationalChart"/>
    <dgm:cxn modelId="{F63F6E1D-8DEE-4B4F-8542-975906DFB51F}" type="presParOf" srcId="{18FCDA40-88F4-4BA7-B019-7AE213322C78}" destId="{42E92CCE-C120-4A6C-A093-21605FB7AC76}" srcOrd="0" destOrd="0" presId="urn:microsoft.com/office/officeart/2008/layout/NameandTitleOrganizationalChart"/>
    <dgm:cxn modelId="{AB400B2C-4338-44EF-ABED-8A65A4F731B0}" type="presParOf" srcId="{18FCDA40-88F4-4BA7-B019-7AE213322C78}" destId="{71F2621B-ACA3-4D5D-90BC-E1593BB00AF5}" srcOrd="1" destOrd="0" presId="urn:microsoft.com/office/officeart/2008/layout/NameandTitleOrganizationalChart"/>
    <dgm:cxn modelId="{0F049CD8-97F3-44B2-BC15-75CD295906CE}" type="presParOf" srcId="{71F2621B-ACA3-4D5D-90BC-E1593BB00AF5}" destId="{5FB41EB9-1C34-40C0-8065-3C60CF885FBD}" srcOrd="0" destOrd="0" presId="urn:microsoft.com/office/officeart/2008/layout/NameandTitleOrganizationalChart"/>
    <dgm:cxn modelId="{723A7028-8C25-4DCD-9CB7-5B78F20E702C}" type="presParOf" srcId="{5FB41EB9-1C34-40C0-8065-3C60CF885FBD}" destId="{ABDE01B5-025F-4922-994A-601C0BB4160A}" srcOrd="0" destOrd="0" presId="urn:microsoft.com/office/officeart/2008/layout/NameandTitleOrganizationalChart"/>
    <dgm:cxn modelId="{302B2FBF-3E06-4E24-9B38-ED004B0DFCDD}" type="presParOf" srcId="{5FB41EB9-1C34-40C0-8065-3C60CF885FBD}" destId="{0CD1F8B8-C74F-473F-AD1D-7488CCA138D1}" srcOrd="1" destOrd="0" presId="urn:microsoft.com/office/officeart/2008/layout/NameandTitleOrganizationalChart"/>
    <dgm:cxn modelId="{9BA323C6-6BAC-4DBE-BA2E-10CDC1B6C49C}" type="presParOf" srcId="{5FB41EB9-1C34-40C0-8065-3C60CF885FBD}" destId="{81FC80FA-5BB3-4904-A381-80BB9F73CA84}" srcOrd="2" destOrd="0" presId="urn:microsoft.com/office/officeart/2008/layout/NameandTitleOrganizationalChart"/>
    <dgm:cxn modelId="{70FE9C36-407F-4691-926A-0D1353AD65F6}" type="presParOf" srcId="{71F2621B-ACA3-4D5D-90BC-E1593BB00AF5}" destId="{45B5EB42-8D5E-4069-9FC5-7953A6406E91}" srcOrd="1" destOrd="0" presId="urn:microsoft.com/office/officeart/2008/layout/NameandTitleOrganizationalChart"/>
    <dgm:cxn modelId="{43A0702B-E86C-4D47-8CDA-1B2339DD2223}" type="presParOf" srcId="{71F2621B-ACA3-4D5D-90BC-E1593BB00AF5}" destId="{4941955F-CC6F-4A61-B063-D39DF130CB63}" srcOrd="2" destOrd="0" presId="urn:microsoft.com/office/officeart/2008/layout/NameandTitleOrganizationalChart"/>
    <dgm:cxn modelId="{2A18B8CC-9EEA-4E0A-8E94-35963EFA507C}" type="presParOf" srcId="{18FCDA40-88F4-4BA7-B019-7AE213322C78}" destId="{BBEAA21D-C8D4-401C-96CF-1DB78A956C7C}" srcOrd="2" destOrd="0" presId="urn:microsoft.com/office/officeart/2008/layout/NameandTitleOrganizationalChart"/>
    <dgm:cxn modelId="{422ABFBD-3E84-4CED-BCF6-4416EDCF690B}" type="presParOf" srcId="{18FCDA40-88F4-4BA7-B019-7AE213322C78}" destId="{38B1B478-735D-4E54-8ABE-23AA1A28B9E8}" srcOrd="3" destOrd="0" presId="urn:microsoft.com/office/officeart/2008/layout/NameandTitleOrganizationalChart"/>
    <dgm:cxn modelId="{0671F574-74A3-49C6-8351-FBAFB706D40F}" type="presParOf" srcId="{38B1B478-735D-4E54-8ABE-23AA1A28B9E8}" destId="{7028F755-6859-47BF-BD51-35021611E7C7}" srcOrd="0" destOrd="0" presId="urn:microsoft.com/office/officeart/2008/layout/NameandTitleOrganizationalChart"/>
    <dgm:cxn modelId="{7AC47339-E50A-40BB-B1B1-3EF7941B2754}" type="presParOf" srcId="{7028F755-6859-47BF-BD51-35021611E7C7}" destId="{038B6159-8E39-455C-A52E-9DCD39D3AEE1}" srcOrd="0" destOrd="0" presId="urn:microsoft.com/office/officeart/2008/layout/NameandTitleOrganizationalChart"/>
    <dgm:cxn modelId="{C49C6080-7AC0-4705-9D02-6645FF5D0D14}" type="presParOf" srcId="{7028F755-6859-47BF-BD51-35021611E7C7}" destId="{A21A7679-4CE9-40F1-987E-8624B1D76D7B}" srcOrd="1" destOrd="0" presId="urn:microsoft.com/office/officeart/2008/layout/NameandTitleOrganizationalChart"/>
    <dgm:cxn modelId="{8E76AF71-FE3C-492F-92C7-045D38F32664}" type="presParOf" srcId="{7028F755-6859-47BF-BD51-35021611E7C7}" destId="{40781062-DFDF-4495-8BFD-34ADB144F244}" srcOrd="2" destOrd="0" presId="urn:microsoft.com/office/officeart/2008/layout/NameandTitleOrganizationalChart"/>
    <dgm:cxn modelId="{B462CC1E-4C92-4419-B5FE-6E27B038F4E0}" type="presParOf" srcId="{38B1B478-735D-4E54-8ABE-23AA1A28B9E8}" destId="{381F0E7B-C60C-486A-B724-42EBD7CC7765}" srcOrd="1" destOrd="0" presId="urn:microsoft.com/office/officeart/2008/layout/NameandTitleOrganizationalChart"/>
    <dgm:cxn modelId="{499CAC86-98E0-41C1-AD62-B272CC98C2CB}" type="presParOf" srcId="{381F0E7B-C60C-486A-B724-42EBD7CC7765}" destId="{F652C7C6-9177-4CE6-9CF4-5D9D9F5E31F3}" srcOrd="0" destOrd="0" presId="urn:microsoft.com/office/officeart/2008/layout/NameandTitleOrganizationalChart"/>
    <dgm:cxn modelId="{8B2050B5-8C79-4668-ACA8-5AA4B40616B1}" type="presParOf" srcId="{381F0E7B-C60C-486A-B724-42EBD7CC7765}" destId="{BAFF839F-7B7C-4E4D-A181-F39026E0FD74}" srcOrd="1" destOrd="0" presId="urn:microsoft.com/office/officeart/2008/layout/NameandTitleOrganizationalChart"/>
    <dgm:cxn modelId="{A10B7860-1FC1-4D90-BBA1-A78CFB0032E0}" type="presParOf" srcId="{BAFF839F-7B7C-4E4D-A181-F39026E0FD74}" destId="{09F66337-0F20-4CC7-98AC-0A6C5DE59173}" srcOrd="0" destOrd="0" presId="urn:microsoft.com/office/officeart/2008/layout/NameandTitleOrganizationalChart"/>
    <dgm:cxn modelId="{F5546294-CCF6-479D-B913-E2AA6979CA7D}" type="presParOf" srcId="{09F66337-0F20-4CC7-98AC-0A6C5DE59173}" destId="{58023FF3-6B40-4359-BE1C-8ADECF03E7D5}" srcOrd="0" destOrd="0" presId="urn:microsoft.com/office/officeart/2008/layout/NameandTitleOrganizationalChart"/>
    <dgm:cxn modelId="{FB1D6D00-AE06-4451-84AD-AC2A914DC699}" type="presParOf" srcId="{09F66337-0F20-4CC7-98AC-0A6C5DE59173}" destId="{D7475092-5AFB-406F-B3A5-AE3ACD8D698F}" srcOrd="1" destOrd="0" presId="urn:microsoft.com/office/officeart/2008/layout/NameandTitleOrganizationalChart"/>
    <dgm:cxn modelId="{A633608D-FA56-4BD9-A945-F8FCFA5A9FD4}" type="presParOf" srcId="{09F66337-0F20-4CC7-98AC-0A6C5DE59173}" destId="{C0BA9D71-4EE1-4BB0-AC5C-7991A2F97CC4}" srcOrd="2" destOrd="0" presId="urn:microsoft.com/office/officeart/2008/layout/NameandTitleOrganizationalChart"/>
    <dgm:cxn modelId="{8C66FE36-07B9-4CB9-B501-0C1CC46ABF9B}" type="presParOf" srcId="{BAFF839F-7B7C-4E4D-A181-F39026E0FD74}" destId="{BDDB67B9-CBFB-4392-A20D-204554CCBAFB}" srcOrd="1" destOrd="0" presId="urn:microsoft.com/office/officeart/2008/layout/NameandTitleOrganizationalChart"/>
    <dgm:cxn modelId="{F4F7D917-6B0A-47D6-A478-5AB66716462C}" type="presParOf" srcId="{BAFF839F-7B7C-4E4D-A181-F39026E0FD74}" destId="{EF7E1DB0-21E4-4FEC-AB39-4847C75F5882}" srcOrd="2" destOrd="0" presId="urn:microsoft.com/office/officeart/2008/layout/NameandTitleOrganizationalChart"/>
    <dgm:cxn modelId="{DFE7D853-2128-4186-9226-355CE928E1EF}" type="presParOf" srcId="{381F0E7B-C60C-486A-B724-42EBD7CC7765}" destId="{62967E1F-2C65-4B1A-B081-A0957FF7B7DA}" srcOrd="2" destOrd="0" presId="urn:microsoft.com/office/officeart/2008/layout/NameandTitleOrganizationalChart"/>
    <dgm:cxn modelId="{B7DBE7C0-AED0-4507-AD4E-F9ABEE693AFE}" type="presParOf" srcId="{381F0E7B-C60C-486A-B724-42EBD7CC7765}" destId="{F8BF5650-4830-4C04-9763-67E42A4A9CFD}" srcOrd="3" destOrd="0" presId="urn:microsoft.com/office/officeart/2008/layout/NameandTitleOrganizationalChart"/>
    <dgm:cxn modelId="{6C98F216-4A03-444A-A4B7-0B633AB8BD6F}" type="presParOf" srcId="{F8BF5650-4830-4C04-9763-67E42A4A9CFD}" destId="{10EED40B-015D-4DC1-A323-27E9CDCAEA92}" srcOrd="0" destOrd="0" presId="urn:microsoft.com/office/officeart/2008/layout/NameandTitleOrganizationalChart"/>
    <dgm:cxn modelId="{E26F7136-CFA1-4B1C-AE43-4DFCE382BA6C}" type="presParOf" srcId="{10EED40B-015D-4DC1-A323-27E9CDCAEA92}" destId="{2BA7E64A-1A1D-489C-8626-E77826B74C6E}" srcOrd="0" destOrd="0" presId="urn:microsoft.com/office/officeart/2008/layout/NameandTitleOrganizationalChart"/>
    <dgm:cxn modelId="{78B088F0-FF35-4252-B472-D679C9FC6DC6}" type="presParOf" srcId="{10EED40B-015D-4DC1-A323-27E9CDCAEA92}" destId="{1275A177-1F1E-4AED-BF31-66BA1A8CE958}" srcOrd="1" destOrd="0" presId="urn:microsoft.com/office/officeart/2008/layout/NameandTitleOrganizationalChart"/>
    <dgm:cxn modelId="{895ED3D5-BC00-4CF7-8A79-8BE448981BCD}" type="presParOf" srcId="{10EED40B-015D-4DC1-A323-27E9CDCAEA92}" destId="{E78A655B-CAD6-46B7-B9E3-E0666C00DAC4}" srcOrd="2" destOrd="0" presId="urn:microsoft.com/office/officeart/2008/layout/NameandTitleOrganizationalChart"/>
    <dgm:cxn modelId="{818B3115-555D-43F9-A202-626B0A4886F5}" type="presParOf" srcId="{F8BF5650-4830-4C04-9763-67E42A4A9CFD}" destId="{248D048E-DC0C-4D9A-BB64-0590585A87F3}" srcOrd="1" destOrd="0" presId="urn:microsoft.com/office/officeart/2008/layout/NameandTitleOrganizationalChart"/>
    <dgm:cxn modelId="{D6858E98-D39B-4442-A8C6-76220869E24F}" type="presParOf" srcId="{F8BF5650-4830-4C04-9763-67E42A4A9CFD}" destId="{E2BE4833-6C31-4B34-A60C-AB638B4DD0A2}" srcOrd="2" destOrd="0" presId="urn:microsoft.com/office/officeart/2008/layout/NameandTitleOrganizationalChart"/>
    <dgm:cxn modelId="{4C56FB28-A0EC-46BC-8F15-0F2A5BD23437}" type="presParOf" srcId="{381F0E7B-C60C-486A-B724-42EBD7CC7765}" destId="{C8EC8239-90F3-443C-A84D-C1E14A6AD17C}" srcOrd="4" destOrd="0" presId="urn:microsoft.com/office/officeart/2008/layout/NameandTitleOrganizationalChart"/>
    <dgm:cxn modelId="{BD16F87C-D285-4B37-8860-FB568271E57D}" type="presParOf" srcId="{381F0E7B-C60C-486A-B724-42EBD7CC7765}" destId="{ED388B69-E4E5-4250-95DF-37E58920FE53}" srcOrd="5" destOrd="0" presId="urn:microsoft.com/office/officeart/2008/layout/NameandTitleOrganizationalChart"/>
    <dgm:cxn modelId="{34968FFA-B475-4732-827A-9A88E4C46496}" type="presParOf" srcId="{ED388B69-E4E5-4250-95DF-37E58920FE53}" destId="{5AE30B42-8E9A-4AB9-AC5F-6EAE169377BC}" srcOrd="0" destOrd="0" presId="urn:microsoft.com/office/officeart/2008/layout/NameandTitleOrganizationalChart"/>
    <dgm:cxn modelId="{9C40327E-B55F-4527-B7D1-228266D0064A}" type="presParOf" srcId="{5AE30B42-8E9A-4AB9-AC5F-6EAE169377BC}" destId="{96DB1270-1E3F-4A2B-998C-EA272F7610DA}" srcOrd="0" destOrd="0" presId="urn:microsoft.com/office/officeart/2008/layout/NameandTitleOrganizationalChart"/>
    <dgm:cxn modelId="{6E601EF2-A5F3-4971-BD4C-1FA870375C56}" type="presParOf" srcId="{5AE30B42-8E9A-4AB9-AC5F-6EAE169377BC}" destId="{1F798825-77B4-4B2D-94E1-9A75D1139EEF}" srcOrd="1" destOrd="0" presId="urn:microsoft.com/office/officeart/2008/layout/NameandTitleOrganizationalChart"/>
    <dgm:cxn modelId="{134B103A-1E0C-4B6A-8592-65799EB281FA}" type="presParOf" srcId="{5AE30B42-8E9A-4AB9-AC5F-6EAE169377BC}" destId="{12F7227C-A3CE-49FF-B6CC-F8FBA768B2BD}" srcOrd="2" destOrd="0" presId="urn:microsoft.com/office/officeart/2008/layout/NameandTitleOrganizationalChart"/>
    <dgm:cxn modelId="{84CEEB7D-7E45-4043-B60B-F29142B8822F}" type="presParOf" srcId="{ED388B69-E4E5-4250-95DF-37E58920FE53}" destId="{7C7CE4F0-D565-4147-8C3E-82D5531D046B}" srcOrd="1" destOrd="0" presId="urn:microsoft.com/office/officeart/2008/layout/NameandTitleOrganizationalChart"/>
    <dgm:cxn modelId="{96BB0A88-51B6-42DB-B1BC-1CC2C29B1302}" type="presParOf" srcId="{ED388B69-E4E5-4250-95DF-37E58920FE53}" destId="{AC5ECC0D-E9FE-40ED-9C87-AD9C14A0F371}" srcOrd="2" destOrd="0" presId="urn:microsoft.com/office/officeart/2008/layout/NameandTitleOrganizationalChart"/>
    <dgm:cxn modelId="{F62409CF-3CE9-4273-B576-78873E637EF0}" type="presParOf" srcId="{38B1B478-735D-4E54-8ABE-23AA1A28B9E8}" destId="{4C1A65C2-E638-488D-9EAB-598D7BC57C5E}" srcOrd="2" destOrd="0" presId="urn:microsoft.com/office/officeart/2008/layout/NameandTitleOrganizationalChart"/>
    <dgm:cxn modelId="{2FC85670-1028-4A1B-BC43-5BE4678B7B4D}" type="presParOf" srcId="{9E05977C-9544-4AD6-8F5A-68DA5285DD25}" destId="{899B08BE-6071-4676-9AF7-6C03CFFCEC50}" srcOrd="2" destOrd="0" presId="urn:microsoft.com/office/officeart/2008/layout/NameandTitleOrganizationalChart"/>
    <dgm:cxn modelId="{B04C0336-3B11-41C2-A8EC-4D914C13DDBB}" type="presParOf" srcId="{8F6376AE-BFC2-451E-A9FE-3F753C865BD1}" destId="{ED3A282D-09F6-43CA-ABC4-BFED43B1B8E6}" srcOrd="4" destOrd="0" presId="urn:microsoft.com/office/officeart/2008/layout/NameandTitleOrganizationalChart"/>
    <dgm:cxn modelId="{4AEFA846-F845-4337-9BF7-BFE1D2D51435}" type="presParOf" srcId="{8F6376AE-BFC2-451E-A9FE-3F753C865BD1}" destId="{DE2D6B64-2527-4A56-B6D4-9E961A8CBD96}" srcOrd="5" destOrd="0" presId="urn:microsoft.com/office/officeart/2008/layout/NameandTitleOrganizationalChart"/>
    <dgm:cxn modelId="{32FEA5A4-0EA4-45DA-A3EE-94E5A60B59FD}" type="presParOf" srcId="{DE2D6B64-2527-4A56-B6D4-9E961A8CBD96}" destId="{A175525A-4057-4743-A5FC-A19EB2C24D3B}" srcOrd="0" destOrd="0" presId="urn:microsoft.com/office/officeart/2008/layout/NameandTitleOrganizationalChart"/>
    <dgm:cxn modelId="{E73D8684-DC7C-4BCC-95B5-9845D2065ACB}" type="presParOf" srcId="{A175525A-4057-4743-A5FC-A19EB2C24D3B}" destId="{DFDDCA07-7475-48B9-8619-72F0CC5B9347}" srcOrd="0" destOrd="0" presId="urn:microsoft.com/office/officeart/2008/layout/NameandTitleOrganizationalChart"/>
    <dgm:cxn modelId="{B7F85013-98E2-4E68-ABBE-BB96E403DFFF}" type="presParOf" srcId="{A175525A-4057-4743-A5FC-A19EB2C24D3B}" destId="{DFAE4467-A104-4777-B1B7-06C9C0D1607D}" srcOrd="1" destOrd="0" presId="urn:microsoft.com/office/officeart/2008/layout/NameandTitleOrganizationalChart"/>
    <dgm:cxn modelId="{515F83A3-5CCE-4369-BDEA-77BF19AAD462}" type="presParOf" srcId="{A175525A-4057-4743-A5FC-A19EB2C24D3B}" destId="{D85636DC-41B7-4587-83D4-9B3316160055}" srcOrd="2" destOrd="0" presId="urn:microsoft.com/office/officeart/2008/layout/NameandTitleOrganizationalChart"/>
    <dgm:cxn modelId="{074160DD-0F00-4AE1-8BD1-A56E0BEDFF34}" type="presParOf" srcId="{DE2D6B64-2527-4A56-B6D4-9E961A8CBD96}" destId="{2D7A754E-DB2E-453D-979E-C9D9B3B4EDB6}" srcOrd="1" destOrd="0" presId="urn:microsoft.com/office/officeart/2008/layout/NameandTitleOrganizationalChart"/>
    <dgm:cxn modelId="{4E15A689-A650-4120-A404-608A19DFFE44}" type="presParOf" srcId="{2D7A754E-DB2E-453D-979E-C9D9B3B4EDB6}" destId="{443E86B5-44B7-4EFE-A4A2-D519B82F15DE}" srcOrd="0" destOrd="0" presId="urn:microsoft.com/office/officeart/2008/layout/NameandTitleOrganizationalChart"/>
    <dgm:cxn modelId="{1C242B19-00C5-4433-995C-1EBA9CFF3760}" type="presParOf" srcId="{2D7A754E-DB2E-453D-979E-C9D9B3B4EDB6}" destId="{2BE0260B-4D97-41EC-AF6F-7258281C3AA9}" srcOrd="1" destOrd="0" presId="urn:microsoft.com/office/officeart/2008/layout/NameandTitleOrganizationalChart"/>
    <dgm:cxn modelId="{0757AC8A-2375-4785-BBD0-5DF09A8EB1F0}" type="presParOf" srcId="{2BE0260B-4D97-41EC-AF6F-7258281C3AA9}" destId="{D8FB3072-8E07-4D52-A6E2-4760777865DE}" srcOrd="0" destOrd="0" presId="urn:microsoft.com/office/officeart/2008/layout/NameandTitleOrganizationalChart"/>
    <dgm:cxn modelId="{80DC913F-5ADD-4415-80FD-11675F9C5D8A}" type="presParOf" srcId="{D8FB3072-8E07-4D52-A6E2-4760777865DE}" destId="{26A9F7A4-3FFE-4CB8-AF0E-2532175DA544}" srcOrd="0" destOrd="0" presId="urn:microsoft.com/office/officeart/2008/layout/NameandTitleOrganizationalChart"/>
    <dgm:cxn modelId="{81BF7161-6D4C-4462-8C48-42493E7E6996}" type="presParOf" srcId="{D8FB3072-8E07-4D52-A6E2-4760777865DE}" destId="{F72E6C06-FD53-43BF-8333-61EE93A816FE}" srcOrd="1" destOrd="0" presId="urn:microsoft.com/office/officeart/2008/layout/NameandTitleOrganizationalChart"/>
    <dgm:cxn modelId="{BE581BB6-28EA-4839-B46A-89AE7B460103}" type="presParOf" srcId="{D8FB3072-8E07-4D52-A6E2-4760777865DE}" destId="{04A98CE0-03D3-4FE4-92AB-636FC7454ED7}" srcOrd="2" destOrd="0" presId="urn:microsoft.com/office/officeart/2008/layout/NameandTitleOrganizationalChart"/>
    <dgm:cxn modelId="{21912818-A540-41F1-A18B-DEAA664038A1}" type="presParOf" srcId="{2BE0260B-4D97-41EC-AF6F-7258281C3AA9}" destId="{0F5CBDF3-FD90-46E6-A645-A0FB6E19AECC}" srcOrd="1" destOrd="0" presId="urn:microsoft.com/office/officeart/2008/layout/NameandTitleOrganizationalChart"/>
    <dgm:cxn modelId="{5A78E721-1C62-4DA0-843B-758BF544A7AD}" type="presParOf" srcId="{2BE0260B-4D97-41EC-AF6F-7258281C3AA9}" destId="{CB04EE1E-0C80-4ABF-8055-DCE7EC333939}" srcOrd="2" destOrd="0" presId="urn:microsoft.com/office/officeart/2008/layout/NameandTitleOrganizationalChart"/>
    <dgm:cxn modelId="{E214DC3E-2EB9-408A-A18A-C614824DC217}" type="presParOf" srcId="{DE2D6B64-2527-4A56-B6D4-9E961A8CBD96}" destId="{A9B2FB1C-7907-49DD-ACC0-13706AD16B5A}" srcOrd="2" destOrd="0" presId="urn:microsoft.com/office/officeart/2008/layout/NameandTitleOrganizationalChart"/>
    <dgm:cxn modelId="{5ADEE320-C342-475F-AB6B-3A8698F03AB2}" type="presParOf" srcId="{FBE9A536-B746-4F01-8269-720C143E532A}" destId="{0D2CBB06-3749-45ED-89AE-923C809ABD97}" srcOrd="2" destOrd="0" presId="urn:microsoft.com/office/officeart/2008/layout/NameandTitleOrganizationalChart"/>
  </dgm:cxnLst>
  <dgm:bg>
    <a:noFill/>
  </dgm:bg>
  <dgm:whole>
    <a:ln>
      <a:noFill/>
    </a:ln>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3E86B5-44B7-4EFE-A4A2-D519B82F15DE}">
      <dsp:nvSpPr>
        <dsp:cNvPr id="0" name=""/>
        <dsp:cNvSpPr/>
      </dsp:nvSpPr>
      <dsp:spPr>
        <a:xfrm>
          <a:off x="7469490" y="2105734"/>
          <a:ext cx="91440" cy="471959"/>
        </a:xfrm>
        <a:custGeom>
          <a:avLst/>
          <a:gdLst/>
          <a:ahLst/>
          <a:cxnLst/>
          <a:rect l="0" t="0" r="0" b="0"/>
          <a:pathLst>
            <a:path>
              <a:moveTo>
                <a:pt x="45720" y="0"/>
              </a:moveTo>
              <a:lnTo>
                <a:pt x="45720" y="471959"/>
              </a:lnTo>
            </a:path>
          </a:pathLst>
        </a:custGeom>
        <a:noFill/>
        <a:ln w="12700" cap="flat" cmpd="sng" algn="ctr">
          <a:solidFill>
            <a:schemeClr val="dk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D3A282D-09F6-43CA-ABC4-BFED43B1B8E6}">
      <dsp:nvSpPr>
        <dsp:cNvPr id="0" name=""/>
        <dsp:cNvSpPr/>
      </dsp:nvSpPr>
      <dsp:spPr>
        <a:xfrm>
          <a:off x="4340240" y="816921"/>
          <a:ext cx="3174969" cy="471959"/>
        </a:xfrm>
        <a:custGeom>
          <a:avLst/>
          <a:gdLst/>
          <a:ahLst/>
          <a:cxnLst/>
          <a:rect l="0" t="0" r="0" b="0"/>
          <a:pathLst>
            <a:path>
              <a:moveTo>
                <a:pt x="0" y="0"/>
              </a:moveTo>
              <a:lnTo>
                <a:pt x="0" y="281360"/>
              </a:lnTo>
              <a:lnTo>
                <a:pt x="3174969" y="281360"/>
              </a:lnTo>
              <a:lnTo>
                <a:pt x="3174969" y="471959"/>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8EC8239-90F3-443C-A84D-C1E14A6AD17C}">
      <dsp:nvSpPr>
        <dsp:cNvPr id="0" name=""/>
        <dsp:cNvSpPr/>
      </dsp:nvSpPr>
      <dsp:spPr>
        <a:xfrm>
          <a:off x="5398564" y="3394546"/>
          <a:ext cx="2116646" cy="471959"/>
        </a:xfrm>
        <a:custGeom>
          <a:avLst/>
          <a:gdLst/>
          <a:ahLst/>
          <a:cxnLst/>
          <a:rect l="0" t="0" r="0" b="0"/>
          <a:pathLst>
            <a:path>
              <a:moveTo>
                <a:pt x="0" y="0"/>
              </a:moveTo>
              <a:lnTo>
                <a:pt x="0" y="281360"/>
              </a:lnTo>
              <a:lnTo>
                <a:pt x="2116646" y="281360"/>
              </a:lnTo>
              <a:lnTo>
                <a:pt x="2116646" y="471959"/>
              </a:lnTo>
            </a:path>
          </a:pathLst>
        </a:custGeom>
        <a:noFill/>
        <a:ln w="12700" cap="flat" cmpd="sng" algn="ctr">
          <a:solidFill>
            <a:schemeClr val="dk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2967E1F-2C65-4B1A-B081-A0957FF7B7DA}">
      <dsp:nvSpPr>
        <dsp:cNvPr id="0" name=""/>
        <dsp:cNvSpPr/>
      </dsp:nvSpPr>
      <dsp:spPr>
        <a:xfrm>
          <a:off x="5352844" y="3394546"/>
          <a:ext cx="91440" cy="471959"/>
        </a:xfrm>
        <a:custGeom>
          <a:avLst/>
          <a:gdLst/>
          <a:ahLst/>
          <a:cxnLst/>
          <a:rect l="0" t="0" r="0" b="0"/>
          <a:pathLst>
            <a:path>
              <a:moveTo>
                <a:pt x="45720" y="0"/>
              </a:moveTo>
              <a:lnTo>
                <a:pt x="45720" y="471959"/>
              </a:lnTo>
            </a:path>
          </a:pathLst>
        </a:custGeom>
        <a:noFill/>
        <a:ln w="12700" cap="flat" cmpd="sng" algn="ctr">
          <a:solidFill>
            <a:schemeClr val="dk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652C7C6-9177-4CE6-9CF4-5D9D9F5E31F3}">
      <dsp:nvSpPr>
        <dsp:cNvPr id="0" name=""/>
        <dsp:cNvSpPr/>
      </dsp:nvSpPr>
      <dsp:spPr>
        <a:xfrm>
          <a:off x="3281917" y="3394546"/>
          <a:ext cx="2116646" cy="471959"/>
        </a:xfrm>
        <a:custGeom>
          <a:avLst/>
          <a:gdLst/>
          <a:ahLst/>
          <a:cxnLst/>
          <a:rect l="0" t="0" r="0" b="0"/>
          <a:pathLst>
            <a:path>
              <a:moveTo>
                <a:pt x="2116646" y="0"/>
              </a:moveTo>
              <a:lnTo>
                <a:pt x="2116646" y="281360"/>
              </a:lnTo>
              <a:lnTo>
                <a:pt x="0" y="281360"/>
              </a:lnTo>
              <a:lnTo>
                <a:pt x="0" y="471959"/>
              </a:lnTo>
            </a:path>
          </a:pathLst>
        </a:custGeom>
        <a:noFill/>
        <a:ln w="12700" cap="flat" cmpd="sng" algn="ctr">
          <a:solidFill>
            <a:schemeClr val="dk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BEAA21D-C8D4-401C-96CF-1DB78A956C7C}">
      <dsp:nvSpPr>
        <dsp:cNvPr id="0" name=""/>
        <dsp:cNvSpPr/>
      </dsp:nvSpPr>
      <dsp:spPr>
        <a:xfrm>
          <a:off x="4340240" y="2105734"/>
          <a:ext cx="1058323" cy="471959"/>
        </a:xfrm>
        <a:custGeom>
          <a:avLst/>
          <a:gdLst/>
          <a:ahLst/>
          <a:cxnLst/>
          <a:rect l="0" t="0" r="0" b="0"/>
          <a:pathLst>
            <a:path>
              <a:moveTo>
                <a:pt x="0" y="0"/>
              </a:moveTo>
              <a:lnTo>
                <a:pt x="0" y="281360"/>
              </a:lnTo>
              <a:lnTo>
                <a:pt x="1058323" y="281360"/>
              </a:lnTo>
              <a:lnTo>
                <a:pt x="1058323" y="471959"/>
              </a:lnTo>
            </a:path>
          </a:pathLst>
        </a:custGeom>
        <a:noFill/>
        <a:ln w="12700" cap="flat" cmpd="sng" algn="ctr">
          <a:solidFill>
            <a:schemeClr val="dk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2E92CCE-C120-4A6C-A093-21605FB7AC76}">
      <dsp:nvSpPr>
        <dsp:cNvPr id="0" name=""/>
        <dsp:cNvSpPr/>
      </dsp:nvSpPr>
      <dsp:spPr>
        <a:xfrm>
          <a:off x="3281917" y="2105734"/>
          <a:ext cx="1058323" cy="471959"/>
        </a:xfrm>
        <a:custGeom>
          <a:avLst/>
          <a:gdLst/>
          <a:ahLst/>
          <a:cxnLst/>
          <a:rect l="0" t="0" r="0" b="0"/>
          <a:pathLst>
            <a:path>
              <a:moveTo>
                <a:pt x="1058323" y="0"/>
              </a:moveTo>
              <a:lnTo>
                <a:pt x="1058323" y="281360"/>
              </a:lnTo>
              <a:lnTo>
                <a:pt x="0" y="281360"/>
              </a:lnTo>
              <a:lnTo>
                <a:pt x="0" y="471959"/>
              </a:lnTo>
            </a:path>
          </a:pathLst>
        </a:custGeom>
        <a:noFill/>
        <a:ln w="12700" cap="flat" cmpd="sng" algn="ctr">
          <a:solidFill>
            <a:schemeClr val="dk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A1535AE-C5F8-4D16-BE83-EF2BCFDB7EB8}">
      <dsp:nvSpPr>
        <dsp:cNvPr id="0" name=""/>
        <dsp:cNvSpPr/>
      </dsp:nvSpPr>
      <dsp:spPr>
        <a:xfrm>
          <a:off x="4294520" y="816921"/>
          <a:ext cx="91440" cy="471959"/>
        </a:xfrm>
        <a:custGeom>
          <a:avLst/>
          <a:gdLst/>
          <a:ahLst/>
          <a:cxnLst/>
          <a:rect l="0" t="0" r="0" b="0"/>
          <a:pathLst>
            <a:path>
              <a:moveTo>
                <a:pt x="45720" y="0"/>
              </a:moveTo>
              <a:lnTo>
                <a:pt x="45720" y="471959"/>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D2C90E7-2B27-49E8-B7D5-52818631D38A}">
      <dsp:nvSpPr>
        <dsp:cNvPr id="0" name=""/>
        <dsp:cNvSpPr/>
      </dsp:nvSpPr>
      <dsp:spPr>
        <a:xfrm>
          <a:off x="1119551" y="2105734"/>
          <a:ext cx="91440" cy="471959"/>
        </a:xfrm>
        <a:custGeom>
          <a:avLst/>
          <a:gdLst/>
          <a:ahLst/>
          <a:cxnLst/>
          <a:rect l="0" t="0" r="0" b="0"/>
          <a:pathLst>
            <a:path>
              <a:moveTo>
                <a:pt x="45720" y="0"/>
              </a:moveTo>
              <a:lnTo>
                <a:pt x="45720" y="471959"/>
              </a:lnTo>
            </a:path>
          </a:pathLst>
        </a:custGeom>
        <a:noFill/>
        <a:ln w="12700" cap="flat" cmpd="sng" algn="ctr">
          <a:solidFill>
            <a:schemeClr val="dk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00E58BA-779C-4B63-89C7-D9DAAB09F0AE}">
      <dsp:nvSpPr>
        <dsp:cNvPr id="0" name=""/>
        <dsp:cNvSpPr/>
      </dsp:nvSpPr>
      <dsp:spPr>
        <a:xfrm>
          <a:off x="1165271" y="816921"/>
          <a:ext cx="3174969" cy="471959"/>
        </a:xfrm>
        <a:custGeom>
          <a:avLst/>
          <a:gdLst/>
          <a:ahLst/>
          <a:cxnLst/>
          <a:rect l="0" t="0" r="0" b="0"/>
          <a:pathLst>
            <a:path>
              <a:moveTo>
                <a:pt x="3174969" y="0"/>
              </a:moveTo>
              <a:lnTo>
                <a:pt x="3174969" y="281360"/>
              </a:lnTo>
              <a:lnTo>
                <a:pt x="0" y="281360"/>
              </a:lnTo>
              <a:lnTo>
                <a:pt x="0" y="471959"/>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945FDD7-C604-4765-A82D-6094911FA7E5}">
      <dsp:nvSpPr>
        <dsp:cNvPr id="0" name=""/>
        <dsp:cNvSpPr/>
      </dsp:nvSpPr>
      <dsp:spPr>
        <a:xfrm>
          <a:off x="3551400" y="68"/>
          <a:ext cx="1577680" cy="816853"/>
        </a:xfrm>
        <a:prstGeom prst="rect">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7620" tIns="7620" rIns="7620" bIns="115267" numCol="1" spcCol="1270" anchor="ctr" anchorCtr="0">
          <a:noAutofit/>
        </a:bodyPr>
        <a:lstStyle/>
        <a:p>
          <a:pPr lvl="0" algn="ctr" defTabSz="533400">
            <a:lnSpc>
              <a:spcPct val="90000"/>
            </a:lnSpc>
            <a:spcBef>
              <a:spcPct val="0"/>
            </a:spcBef>
            <a:spcAft>
              <a:spcPct val="35000"/>
            </a:spcAft>
          </a:pPr>
          <a:r>
            <a:rPr lang="en-US" altLang="zh-CN" sz="1200" kern="1200" dirty="0" smtClean="0">
              <a:latin typeface="+mn-ea"/>
              <a:ea typeface="+mn-ea"/>
            </a:rPr>
            <a:t>Account</a:t>
          </a:r>
          <a:endParaRPr lang="zh-CN" altLang="en-US" sz="1200" kern="1200" dirty="0">
            <a:latin typeface="+mn-ea"/>
            <a:ea typeface="+mn-ea"/>
          </a:endParaRPr>
        </a:p>
      </dsp:txBody>
      <dsp:txXfrm>
        <a:off x="3551400" y="68"/>
        <a:ext cx="1577680" cy="816853"/>
      </dsp:txXfrm>
    </dsp:sp>
    <dsp:sp modelId="{8ADCB558-BC01-461F-B6F1-BCC5107DF888}">
      <dsp:nvSpPr>
        <dsp:cNvPr id="0" name=""/>
        <dsp:cNvSpPr/>
      </dsp:nvSpPr>
      <dsp:spPr>
        <a:xfrm>
          <a:off x="3866936" y="635398"/>
          <a:ext cx="1419912" cy="272284"/>
        </a:xfrm>
        <a:prstGeom prst="rect">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7940" tIns="6985" rIns="27940" bIns="6985" numCol="1" spcCol="1270" anchor="ctr" anchorCtr="0">
          <a:noAutofit/>
        </a:bodyPr>
        <a:lstStyle/>
        <a:p>
          <a:pPr lvl="0" algn="ctr" defTabSz="466725">
            <a:lnSpc>
              <a:spcPct val="90000"/>
            </a:lnSpc>
            <a:spcBef>
              <a:spcPct val="0"/>
            </a:spcBef>
            <a:spcAft>
              <a:spcPct val="35000"/>
            </a:spcAft>
          </a:pPr>
          <a:r>
            <a:rPr lang="en-US" altLang="zh-CN" sz="1050" kern="1200" dirty="0" smtClean="0">
              <a:latin typeface="+mn-ea"/>
              <a:ea typeface="+mn-ea"/>
            </a:rPr>
            <a:t>DOMOB</a:t>
          </a:r>
          <a:endParaRPr lang="zh-CN" altLang="en-US" sz="1050" kern="1200" dirty="0">
            <a:latin typeface="+mn-ea"/>
            <a:ea typeface="+mn-ea"/>
          </a:endParaRPr>
        </a:p>
      </dsp:txBody>
      <dsp:txXfrm>
        <a:off x="3866936" y="635398"/>
        <a:ext cx="1419912" cy="272284"/>
      </dsp:txXfrm>
    </dsp:sp>
    <dsp:sp modelId="{60A5ECC0-E837-4D70-AB58-6D9B4A364C79}">
      <dsp:nvSpPr>
        <dsp:cNvPr id="0" name=""/>
        <dsp:cNvSpPr/>
      </dsp:nvSpPr>
      <dsp:spPr>
        <a:xfrm>
          <a:off x="376430" y="1288880"/>
          <a:ext cx="1577680" cy="816853"/>
        </a:xfrm>
        <a:prstGeom prst="rect">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7620" tIns="7620" rIns="7620" bIns="115267" numCol="1" spcCol="1270" anchor="ctr" anchorCtr="0">
          <a:noAutofit/>
        </a:bodyPr>
        <a:lstStyle/>
        <a:p>
          <a:pPr lvl="0" algn="ctr" defTabSz="533400">
            <a:lnSpc>
              <a:spcPct val="90000"/>
            </a:lnSpc>
            <a:spcBef>
              <a:spcPct val="0"/>
            </a:spcBef>
            <a:spcAft>
              <a:spcPct val="35000"/>
            </a:spcAft>
          </a:pPr>
          <a:r>
            <a:rPr lang="en-US" altLang="zh-CN" sz="1200" kern="1200" dirty="0" smtClean="0">
              <a:latin typeface="+mn-ea"/>
              <a:ea typeface="+mn-ea"/>
            </a:rPr>
            <a:t>Campaign Group 1</a:t>
          </a:r>
          <a:endParaRPr lang="zh-CN" altLang="en-US" sz="1200" kern="1200" dirty="0">
            <a:latin typeface="+mn-ea"/>
            <a:ea typeface="+mn-ea"/>
          </a:endParaRPr>
        </a:p>
      </dsp:txBody>
      <dsp:txXfrm>
        <a:off x="376430" y="1288880"/>
        <a:ext cx="1577680" cy="816853"/>
      </dsp:txXfrm>
    </dsp:sp>
    <dsp:sp modelId="{9679EEE6-0DE3-41B7-B1B8-58273D636DD6}">
      <dsp:nvSpPr>
        <dsp:cNvPr id="0" name=""/>
        <dsp:cNvSpPr/>
      </dsp:nvSpPr>
      <dsp:spPr>
        <a:xfrm>
          <a:off x="691966" y="1924211"/>
          <a:ext cx="1419912" cy="272284"/>
        </a:xfrm>
        <a:prstGeom prst="rect">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7940" tIns="6985" rIns="27940" bIns="6985" numCol="1" spcCol="1270" anchor="ctr" anchorCtr="0">
          <a:noAutofit/>
        </a:bodyPr>
        <a:lstStyle/>
        <a:p>
          <a:pPr lvl="0" algn="ctr" defTabSz="466725">
            <a:lnSpc>
              <a:spcPct val="90000"/>
            </a:lnSpc>
            <a:spcBef>
              <a:spcPct val="0"/>
            </a:spcBef>
            <a:spcAft>
              <a:spcPct val="35000"/>
            </a:spcAft>
          </a:pPr>
          <a:r>
            <a:rPr lang="zh-CN" altLang="en-US" sz="1050" kern="1200" dirty="0" smtClean="0">
              <a:latin typeface="+mn-ea"/>
              <a:ea typeface="+mn-ea"/>
            </a:rPr>
            <a:t>管理员 </a:t>
          </a:r>
          <a:r>
            <a:rPr lang="en-US" altLang="zh-CN" sz="1050" kern="1200" dirty="0" smtClean="0">
              <a:latin typeface="+mn-ea"/>
              <a:ea typeface="+mn-ea"/>
            </a:rPr>
            <a:t>1</a:t>
          </a:r>
          <a:endParaRPr lang="zh-CN" altLang="en-US" sz="1050" kern="1200" dirty="0">
            <a:latin typeface="+mn-ea"/>
            <a:ea typeface="+mn-ea"/>
          </a:endParaRPr>
        </a:p>
      </dsp:txBody>
      <dsp:txXfrm>
        <a:off x="691966" y="1924211"/>
        <a:ext cx="1419912" cy="272284"/>
      </dsp:txXfrm>
    </dsp:sp>
    <dsp:sp modelId="{2C2A2354-7160-4555-8A0B-8EFB8D77ABE3}">
      <dsp:nvSpPr>
        <dsp:cNvPr id="0" name=""/>
        <dsp:cNvSpPr/>
      </dsp:nvSpPr>
      <dsp:spPr>
        <a:xfrm>
          <a:off x="376430" y="2577693"/>
          <a:ext cx="1577680" cy="816853"/>
        </a:xfrm>
        <a:prstGeom prst="rect">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7620" tIns="7620" rIns="7620" bIns="115267" numCol="1" spcCol="1270" anchor="ctr" anchorCtr="0">
          <a:noAutofit/>
        </a:bodyPr>
        <a:lstStyle/>
        <a:p>
          <a:pPr lvl="0" algn="ctr" defTabSz="533400">
            <a:lnSpc>
              <a:spcPct val="90000"/>
            </a:lnSpc>
            <a:spcBef>
              <a:spcPct val="0"/>
            </a:spcBef>
            <a:spcAft>
              <a:spcPct val="35000"/>
            </a:spcAft>
          </a:pPr>
          <a:r>
            <a:rPr lang="en-US" altLang="zh-CN" sz="1200" kern="1200" dirty="0" smtClean="0">
              <a:latin typeface="+mn-ea"/>
              <a:ea typeface="+mn-ea"/>
            </a:rPr>
            <a:t>Campaign 1</a:t>
          </a:r>
          <a:endParaRPr lang="zh-CN" altLang="en-US" sz="1200" kern="1200" dirty="0">
            <a:latin typeface="+mn-ea"/>
            <a:ea typeface="+mn-ea"/>
          </a:endParaRPr>
        </a:p>
      </dsp:txBody>
      <dsp:txXfrm>
        <a:off x="376430" y="2577693"/>
        <a:ext cx="1577680" cy="816853"/>
      </dsp:txXfrm>
    </dsp:sp>
    <dsp:sp modelId="{4AB7EC1D-E8AA-4D5A-BE33-E86B3C3B2D8C}">
      <dsp:nvSpPr>
        <dsp:cNvPr id="0" name=""/>
        <dsp:cNvSpPr/>
      </dsp:nvSpPr>
      <dsp:spPr>
        <a:xfrm>
          <a:off x="691966" y="3213023"/>
          <a:ext cx="1419912" cy="272284"/>
        </a:xfrm>
        <a:prstGeom prst="rect">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7940" tIns="6985" rIns="27940" bIns="6985" numCol="1" spcCol="1270" anchor="ctr" anchorCtr="0">
          <a:noAutofit/>
        </a:bodyPr>
        <a:lstStyle/>
        <a:p>
          <a:pPr lvl="0" algn="ctr" defTabSz="466725">
            <a:lnSpc>
              <a:spcPct val="90000"/>
            </a:lnSpc>
            <a:spcBef>
              <a:spcPct val="0"/>
            </a:spcBef>
            <a:spcAft>
              <a:spcPct val="35000"/>
            </a:spcAft>
          </a:pPr>
          <a:r>
            <a:rPr lang="en-US" altLang="zh-CN" sz="1050" kern="1200" dirty="0" smtClean="0">
              <a:latin typeface="+mn-ea"/>
              <a:ea typeface="+mn-ea"/>
            </a:rPr>
            <a:t>App A</a:t>
          </a:r>
          <a:endParaRPr lang="zh-CN" altLang="en-US" sz="1050" kern="1200" dirty="0">
            <a:latin typeface="+mn-ea"/>
            <a:ea typeface="+mn-ea"/>
          </a:endParaRPr>
        </a:p>
      </dsp:txBody>
      <dsp:txXfrm>
        <a:off x="691966" y="3213023"/>
        <a:ext cx="1419912" cy="272284"/>
      </dsp:txXfrm>
    </dsp:sp>
    <dsp:sp modelId="{BDD02CDF-D8F2-42B7-AAA5-C62DCD47ABEE}">
      <dsp:nvSpPr>
        <dsp:cNvPr id="0" name=""/>
        <dsp:cNvSpPr/>
      </dsp:nvSpPr>
      <dsp:spPr>
        <a:xfrm>
          <a:off x="3551400" y="1288880"/>
          <a:ext cx="1577680" cy="816853"/>
        </a:xfrm>
        <a:prstGeom prst="rect">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7620" tIns="7620" rIns="7620" bIns="115267" numCol="1" spcCol="1270" anchor="ctr" anchorCtr="0">
          <a:noAutofit/>
        </a:bodyPr>
        <a:lstStyle/>
        <a:p>
          <a:pPr lvl="0" algn="ctr" defTabSz="533400">
            <a:lnSpc>
              <a:spcPct val="90000"/>
            </a:lnSpc>
            <a:spcBef>
              <a:spcPct val="0"/>
            </a:spcBef>
            <a:spcAft>
              <a:spcPct val="35000"/>
            </a:spcAft>
          </a:pPr>
          <a:r>
            <a:rPr lang="en-US" altLang="zh-CN" sz="1200" kern="1200" dirty="0" smtClean="0">
              <a:latin typeface="+mn-ea"/>
              <a:ea typeface="+mn-ea"/>
            </a:rPr>
            <a:t>Campaign Group 2</a:t>
          </a:r>
          <a:endParaRPr lang="zh-CN" altLang="en-US" sz="1200" kern="1200" dirty="0">
            <a:latin typeface="+mn-ea"/>
            <a:ea typeface="+mn-ea"/>
          </a:endParaRPr>
        </a:p>
      </dsp:txBody>
      <dsp:txXfrm>
        <a:off x="3551400" y="1288880"/>
        <a:ext cx="1577680" cy="816853"/>
      </dsp:txXfrm>
    </dsp:sp>
    <dsp:sp modelId="{227F7A0D-1885-4EF4-BE86-F2E3EB3E8BDF}">
      <dsp:nvSpPr>
        <dsp:cNvPr id="0" name=""/>
        <dsp:cNvSpPr/>
      </dsp:nvSpPr>
      <dsp:spPr>
        <a:xfrm>
          <a:off x="3866936" y="1924211"/>
          <a:ext cx="1419912" cy="272284"/>
        </a:xfrm>
        <a:prstGeom prst="rect">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7940" tIns="6985" rIns="27940" bIns="6985" numCol="1" spcCol="1270" anchor="ctr" anchorCtr="0">
          <a:noAutofit/>
        </a:bodyPr>
        <a:lstStyle/>
        <a:p>
          <a:pPr lvl="0" algn="ctr" defTabSz="466725">
            <a:lnSpc>
              <a:spcPct val="90000"/>
            </a:lnSpc>
            <a:spcBef>
              <a:spcPct val="0"/>
            </a:spcBef>
            <a:spcAft>
              <a:spcPct val="35000"/>
            </a:spcAft>
          </a:pPr>
          <a:r>
            <a:rPr lang="zh-CN" altLang="en-US" sz="1050" kern="1200" dirty="0" smtClean="0">
              <a:latin typeface="+mn-ea"/>
              <a:ea typeface="+mn-ea"/>
            </a:rPr>
            <a:t>管理员 </a:t>
          </a:r>
          <a:r>
            <a:rPr lang="en-US" altLang="zh-CN" sz="1050" kern="1200" dirty="0" smtClean="0">
              <a:latin typeface="+mn-ea"/>
              <a:ea typeface="+mn-ea"/>
            </a:rPr>
            <a:t>2</a:t>
          </a:r>
          <a:endParaRPr lang="zh-CN" altLang="en-US" sz="1050" kern="1200" dirty="0">
            <a:latin typeface="+mn-ea"/>
            <a:ea typeface="+mn-ea"/>
          </a:endParaRPr>
        </a:p>
      </dsp:txBody>
      <dsp:txXfrm>
        <a:off x="3866936" y="1924211"/>
        <a:ext cx="1419912" cy="272284"/>
      </dsp:txXfrm>
    </dsp:sp>
    <dsp:sp modelId="{ABDE01B5-025F-4922-994A-601C0BB4160A}">
      <dsp:nvSpPr>
        <dsp:cNvPr id="0" name=""/>
        <dsp:cNvSpPr/>
      </dsp:nvSpPr>
      <dsp:spPr>
        <a:xfrm>
          <a:off x="2493077" y="2577693"/>
          <a:ext cx="1577680" cy="816853"/>
        </a:xfrm>
        <a:prstGeom prst="rect">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7620" tIns="7620" rIns="7620" bIns="115267" numCol="1" spcCol="1270" anchor="ctr" anchorCtr="0">
          <a:noAutofit/>
        </a:bodyPr>
        <a:lstStyle/>
        <a:p>
          <a:pPr lvl="0" algn="ctr" defTabSz="533400">
            <a:lnSpc>
              <a:spcPct val="90000"/>
            </a:lnSpc>
            <a:spcBef>
              <a:spcPct val="0"/>
            </a:spcBef>
            <a:spcAft>
              <a:spcPct val="35000"/>
            </a:spcAft>
          </a:pPr>
          <a:r>
            <a:rPr lang="en-US" altLang="zh-CN" sz="1200" kern="1200" dirty="0" smtClean="0">
              <a:latin typeface="+mn-ea"/>
              <a:ea typeface="+mn-ea"/>
            </a:rPr>
            <a:t>Campaign 1</a:t>
          </a:r>
          <a:endParaRPr lang="zh-CN" altLang="en-US" sz="1200" kern="1200" dirty="0">
            <a:latin typeface="+mn-ea"/>
            <a:ea typeface="+mn-ea"/>
          </a:endParaRPr>
        </a:p>
      </dsp:txBody>
      <dsp:txXfrm>
        <a:off x="2493077" y="2577693"/>
        <a:ext cx="1577680" cy="816853"/>
      </dsp:txXfrm>
    </dsp:sp>
    <dsp:sp modelId="{0CD1F8B8-C74F-473F-AD1D-7488CCA138D1}">
      <dsp:nvSpPr>
        <dsp:cNvPr id="0" name=""/>
        <dsp:cNvSpPr/>
      </dsp:nvSpPr>
      <dsp:spPr>
        <a:xfrm>
          <a:off x="2808613" y="3213023"/>
          <a:ext cx="1419912" cy="272284"/>
        </a:xfrm>
        <a:prstGeom prst="rect">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7940" tIns="6985" rIns="27940" bIns="6985" numCol="1" spcCol="1270" anchor="ctr" anchorCtr="0">
          <a:noAutofit/>
        </a:bodyPr>
        <a:lstStyle/>
        <a:p>
          <a:pPr lvl="0" algn="ctr" defTabSz="466725">
            <a:lnSpc>
              <a:spcPct val="90000"/>
            </a:lnSpc>
            <a:spcBef>
              <a:spcPct val="0"/>
            </a:spcBef>
            <a:spcAft>
              <a:spcPct val="35000"/>
            </a:spcAft>
          </a:pPr>
          <a:r>
            <a:rPr lang="en-US" altLang="zh-CN" sz="1050" kern="1200" dirty="0" smtClean="0">
              <a:latin typeface="+mn-ea"/>
              <a:ea typeface="+mn-ea"/>
            </a:rPr>
            <a:t>App A</a:t>
          </a:r>
          <a:endParaRPr lang="zh-CN" altLang="en-US" sz="1050" kern="1200" dirty="0">
            <a:latin typeface="+mn-ea"/>
            <a:ea typeface="+mn-ea"/>
          </a:endParaRPr>
        </a:p>
      </dsp:txBody>
      <dsp:txXfrm>
        <a:off x="2808613" y="3213023"/>
        <a:ext cx="1419912" cy="272284"/>
      </dsp:txXfrm>
    </dsp:sp>
    <dsp:sp modelId="{038B6159-8E39-455C-A52E-9DCD39D3AEE1}">
      <dsp:nvSpPr>
        <dsp:cNvPr id="0" name=""/>
        <dsp:cNvSpPr/>
      </dsp:nvSpPr>
      <dsp:spPr>
        <a:xfrm>
          <a:off x="4609724" y="2577693"/>
          <a:ext cx="1577680" cy="816853"/>
        </a:xfrm>
        <a:prstGeom prst="rect">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7620" tIns="7620" rIns="7620" bIns="115267" numCol="1" spcCol="1270" anchor="ctr" anchorCtr="0">
          <a:noAutofit/>
        </a:bodyPr>
        <a:lstStyle/>
        <a:p>
          <a:pPr lvl="0" algn="ctr" defTabSz="533400">
            <a:lnSpc>
              <a:spcPct val="90000"/>
            </a:lnSpc>
            <a:spcBef>
              <a:spcPct val="0"/>
            </a:spcBef>
            <a:spcAft>
              <a:spcPct val="35000"/>
            </a:spcAft>
          </a:pPr>
          <a:r>
            <a:rPr lang="en-US" altLang="zh-CN" sz="1200" kern="1200" dirty="0" smtClean="0">
              <a:latin typeface="+mn-ea"/>
              <a:ea typeface="+mn-ea"/>
            </a:rPr>
            <a:t>Campaign 2</a:t>
          </a:r>
          <a:endParaRPr lang="zh-CN" altLang="en-US" sz="1200" kern="1200" dirty="0">
            <a:latin typeface="+mn-ea"/>
            <a:ea typeface="+mn-ea"/>
          </a:endParaRPr>
        </a:p>
      </dsp:txBody>
      <dsp:txXfrm>
        <a:off x="4609724" y="2577693"/>
        <a:ext cx="1577680" cy="816853"/>
      </dsp:txXfrm>
    </dsp:sp>
    <dsp:sp modelId="{A21A7679-4CE9-40F1-987E-8624B1D76D7B}">
      <dsp:nvSpPr>
        <dsp:cNvPr id="0" name=""/>
        <dsp:cNvSpPr/>
      </dsp:nvSpPr>
      <dsp:spPr>
        <a:xfrm>
          <a:off x="4925260" y="3213023"/>
          <a:ext cx="1419912" cy="272284"/>
        </a:xfrm>
        <a:prstGeom prst="rect">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7940" tIns="6985" rIns="27940" bIns="6985" numCol="1" spcCol="1270" anchor="ctr" anchorCtr="0">
          <a:noAutofit/>
        </a:bodyPr>
        <a:lstStyle/>
        <a:p>
          <a:pPr lvl="0" algn="ctr" defTabSz="466725">
            <a:lnSpc>
              <a:spcPct val="90000"/>
            </a:lnSpc>
            <a:spcBef>
              <a:spcPct val="0"/>
            </a:spcBef>
            <a:spcAft>
              <a:spcPct val="35000"/>
            </a:spcAft>
          </a:pPr>
          <a:r>
            <a:rPr lang="en-US" altLang="zh-CN" sz="1050" kern="1200" dirty="0" smtClean="0">
              <a:latin typeface="+mn-ea"/>
              <a:ea typeface="+mn-ea"/>
            </a:rPr>
            <a:t>App B</a:t>
          </a:r>
          <a:endParaRPr lang="zh-CN" altLang="en-US" sz="1050" kern="1200" dirty="0">
            <a:latin typeface="+mn-ea"/>
            <a:ea typeface="+mn-ea"/>
          </a:endParaRPr>
        </a:p>
      </dsp:txBody>
      <dsp:txXfrm>
        <a:off x="4925260" y="3213023"/>
        <a:ext cx="1419912" cy="272284"/>
      </dsp:txXfrm>
    </dsp:sp>
    <dsp:sp modelId="{58023FF3-6B40-4359-BE1C-8ADECF03E7D5}">
      <dsp:nvSpPr>
        <dsp:cNvPr id="0" name=""/>
        <dsp:cNvSpPr/>
      </dsp:nvSpPr>
      <dsp:spPr>
        <a:xfrm>
          <a:off x="2493077" y="3866506"/>
          <a:ext cx="1577680" cy="816853"/>
        </a:xfrm>
        <a:prstGeom prst="rect">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7620" tIns="7620" rIns="7620" bIns="115267" numCol="1" spcCol="1270" anchor="ctr" anchorCtr="0">
          <a:noAutofit/>
        </a:bodyPr>
        <a:lstStyle/>
        <a:p>
          <a:pPr lvl="0" algn="ctr" defTabSz="533400">
            <a:lnSpc>
              <a:spcPct val="90000"/>
            </a:lnSpc>
            <a:spcBef>
              <a:spcPct val="0"/>
            </a:spcBef>
            <a:spcAft>
              <a:spcPct val="35000"/>
            </a:spcAft>
          </a:pPr>
          <a:r>
            <a:rPr lang="en-US" altLang="zh-CN" sz="1200" kern="1200" dirty="0" smtClean="0">
              <a:latin typeface="+mn-ea"/>
              <a:ea typeface="+mn-ea"/>
            </a:rPr>
            <a:t>Ad Group 1</a:t>
          </a:r>
        </a:p>
      </dsp:txBody>
      <dsp:txXfrm>
        <a:off x="2493077" y="3866506"/>
        <a:ext cx="1577680" cy="816853"/>
      </dsp:txXfrm>
    </dsp:sp>
    <dsp:sp modelId="{D7475092-5AFB-406F-B3A5-AE3ACD8D698F}">
      <dsp:nvSpPr>
        <dsp:cNvPr id="0" name=""/>
        <dsp:cNvSpPr/>
      </dsp:nvSpPr>
      <dsp:spPr>
        <a:xfrm>
          <a:off x="2808613" y="4501836"/>
          <a:ext cx="1419912" cy="272284"/>
        </a:xfrm>
        <a:prstGeom prst="rect">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7940" tIns="6985" rIns="27940" bIns="6985" numCol="1" spcCol="1270" anchor="ctr" anchorCtr="0">
          <a:noAutofit/>
        </a:bodyPr>
        <a:lstStyle/>
        <a:p>
          <a:pPr lvl="0" algn="ctr" defTabSz="466725">
            <a:lnSpc>
              <a:spcPct val="90000"/>
            </a:lnSpc>
            <a:spcBef>
              <a:spcPct val="0"/>
            </a:spcBef>
            <a:spcAft>
              <a:spcPct val="35000"/>
            </a:spcAft>
          </a:pPr>
          <a:endParaRPr lang="zh-CN" altLang="en-US" sz="1050" kern="1200">
            <a:latin typeface="+mn-ea"/>
            <a:ea typeface="+mn-ea"/>
          </a:endParaRPr>
        </a:p>
      </dsp:txBody>
      <dsp:txXfrm>
        <a:off x="2808613" y="4501836"/>
        <a:ext cx="1419912" cy="272284"/>
      </dsp:txXfrm>
    </dsp:sp>
    <dsp:sp modelId="{2BA7E64A-1A1D-489C-8626-E77826B74C6E}">
      <dsp:nvSpPr>
        <dsp:cNvPr id="0" name=""/>
        <dsp:cNvSpPr/>
      </dsp:nvSpPr>
      <dsp:spPr>
        <a:xfrm>
          <a:off x="4609724" y="3866506"/>
          <a:ext cx="1577680" cy="816853"/>
        </a:xfrm>
        <a:prstGeom prst="rect">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7620" tIns="7620" rIns="7620" bIns="115267" numCol="1" spcCol="1270" anchor="ctr" anchorCtr="0">
          <a:noAutofit/>
        </a:bodyPr>
        <a:lstStyle/>
        <a:p>
          <a:pPr lvl="0" algn="ctr" defTabSz="533400">
            <a:lnSpc>
              <a:spcPct val="90000"/>
            </a:lnSpc>
            <a:spcBef>
              <a:spcPct val="0"/>
            </a:spcBef>
            <a:spcAft>
              <a:spcPct val="35000"/>
            </a:spcAft>
          </a:pPr>
          <a:r>
            <a:rPr lang="en-US" altLang="zh-CN" sz="1200" kern="1200" dirty="0" smtClean="0">
              <a:latin typeface="+mn-ea"/>
              <a:ea typeface="+mn-ea"/>
            </a:rPr>
            <a:t>Ad Group 2</a:t>
          </a:r>
        </a:p>
      </dsp:txBody>
      <dsp:txXfrm>
        <a:off x="4609724" y="3866506"/>
        <a:ext cx="1577680" cy="816853"/>
      </dsp:txXfrm>
    </dsp:sp>
    <dsp:sp modelId="{1275A177-1F1E-4AED-BF31-66BA1A8CE958}">
      <dsp:nvSpPr>
        <dsp:cNvPr id="0" name=""/>
        <dsp:cNvSpPr/>
      </dsp:nvSpPr>
      <dsp:spPr>
        <a:xfrm>
          <a:off x="4925260" y="4501836"/>
          <a:ext cx="1419912" cy="272284"/>
        </a:xfrm>
        <a:prstGeom prst="rect">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7940" tIns="6985" rIns="27940" bIns="6985" numCol="1" spcCol="1270" anchor="ctr" anchorCtr="0">
          <a:noAutofit/>
        </a:bodyPr>
        <a:lstStyle/>
        <a:p>
          <a:pPr lvl="0" algn="ctr" defTabSz="466725">
            <a:lnSpc>
              <a:spcPct val="90000"/>
            </a:lnSpc>
            <a:spcBef>
              <a:spcPct val="0"/>
            </a:spcBef>
            <a:spcAft>
              <a:spcPct val="35000"/>
            </a:spcAft>
          </a:pPr>
          <a:endParaRPr lang="zh-CN" altLang="en-US" sz="1050" kern="1200">
            <a:latin typeface="+mn-ea"/>
            <a:ea typeface="+mn-ea"/>
          </a:endParaRPr>
        </a:p>
      </dsp:txBody>
      <dsp:txXfrm>
        <a:off x="4925260" y="4501836"/>
        <a:ext cx="1419912" cy="272284"/>
      </dsp:txXfrm>
    </dsp:sp>
    <dsp:sp modelId="{96DB1270-1E3F-4A2B-998C-EA272F7610DA}">
      <dsp:nvSpPr>
        <dsp:cNvPr id="0" name=""/>
        <dsp:cNvSpPr/>
      </dsp:nvSpPr>
      <dsp:spPr>
        <a:xfrm>
          <a:off x="6726370" y="3866506"/>
          <a:ext cx="1577680" cy="816853"/>
        </a:xfrm>
        <a:prstGeom prst="rect">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7620" tIns="7620" rIns="7620" bIns="115267" numCol="1" spcCol="1270" anchor="ctr" anchorCtr="0">
          <a:noAutofit/>
        </a:bodyPr>
        <a:lstStyle/>
        <a:p>
          <a:pPr lvl="0" algn="ctr" defTabSz="533400">
            <a:lnSpc>
              <a:spcPct val="90000"/>
            </a:lnSpc>
            <a:spcBef>
              <a:spcPct val="0"/>
            </a:spcBef>
            <a:spcAft>
              <a:spcPct val="35000"/>
            </a:spcAft>
          </a:pPr>
          <a:r>
            <a:rPr lang="en-US" altLang="zh-CN" sz="1200" kern="1200" dirty="0" smtClean="0">
              <a:latin typeface="+mn-ea"/>
              <a:ea typeface="+mn-ea"/>
            </a:rPr>
            <a:t>Ad Group 3</a:t>
          </a:r>
        </a:p>
      </dsp:txBody>
      <dsp:txXfrm>
        <a:off x="6726370" y="3866506"/>
        <a:ext cx="1577680" cy="816853"/>
      </dsp:txXfrm>
    </dsp:sp>
    <dsp:sp modelId="{1F798825-77B4-4B2D-94E1-9A75D1139EEF}">
      <dsp:nvSpPr>
        <dsp:cNvPr id="0" name=""/>
        <dsp:cNvSpPr/>
      </dsp:nvSpPr>
      <dsp:spPr>
        <a:xfrm>
          <a:off x="7041906" y="4501836"/>
          <a:ext cx="1419912" cy="272284"/>
        </a:xfrm>
        <a:prstGeom prst="rect">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7940" tIns="6985" rIns="27940" bIns="6985" numCol="1" spcCol="1270" anchor="ctr" anchorCtr="0">
          <a:noAutofit/>
        </a:bodyPr>
        <a:lstStyle/>
        <a:p>
          <a:pPr lvl="0" algn="ctr" defTabSz="466725">
            <a:lnSpc>
              <a:spcPct val="90000"/>
            </a:lnSpc>
            <a:spcBef>
              <a:spcPct val="0"/>
            </a:spcBef>
            <a:spcAft>
              <a:spcPct val="35000"/>
            </a:spcAft>
          </a:pPr>
          <a:endParaRPr lang="zh-CN" altLang="en-US" sz="1050" kern="1200">
            <a:latin typeface="+mn-ea"/>
            <a:ea typeface="+mn-ea"/>
          </a:endParaRPr>
        </a:p>
      </dsp:txBody>
      <dsp:txXfrm>
        <a:off x="7041906" y="4501836"/>
        <a:ext cx="1419912" cy="272284"/>
      </dsp:txXfrm>
    </dsp:sp>
    <dsp:sp modelId="{DFDDCA07-7475-48B9-8619-72F0CC5B9347}">
      <dsp:nvSpPr>
        <dsp:cNvPr id="0" name=""/>
        <dsp:cNvSpPr/>
      </dsp:nvSpPr>
      <dsp:spPr>
        <a:xfrm>
          <a:off x="6726370" y="1288880"/>
          <a:ext cx="1577680" cy="816853"/>
        </a:xfrm>
        <a:prstGeom prst="rect">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7620" tIns="7620" rIns="7620" bIns="115267" numCol="1" spcCol="1270" anchor="ctr" anchorCtr="0">
          <a:noAutofit/>
        </a:bodyPr>
        <a:lstStyle/>
        <a:p>
          <a:pPr lvl="0" algn="ctr" defTabSz="533400">
            <a:lnSpc>
              <a:spcPct val="90000"/>
            </a:lnSpc>
            <a:spcBef>
              <a:spcPct val="0"/>
            </a:spcBef>
            <a:spcAft>
              <a:spcPct val="35000"/>
            </a:spcAft>
          </a:pPr>
          <a:r>
            <a:rPr lang="en-US" altLang="zh-CN" sz="1200" kern="1200" dirty="0" smtClean="0">
              <a:latin typeface="+mn-ea"/>
              <a:ea typeface="+mn-ea"/>
            </a:rPr>
            <a:t>Campaign Group 3</a:t>
          </a:r>
          <a:endParaRPr lang="zh-CN" altLang="en-US" sz="1200" kern="1200" dirty="0">
            <a:latin typeface="+mn-ea"/>
            <a:ea typeface="+mn-ea"/>
          </a:endParaRPr>
        </a:p>
      </dsp:txBody>
      <dsp:txXfrm>
        <a:off x="6726370" y="1288880"/>
        <a:ext cx="1577680" cy="816853"/>
      </dsp:txXfrm>
    </dsp:sp>
    <dsp:sp modelId="{DFAE4467-A104-4777-B1B7-06C9C0D1607D}">
      <dsp:nvSpPr>
        <dsp:cNvPr id="0" name=""/>
        <dsp:cNvSpPr/>
      </dsp:nvSpPr>
      <dsp:spPr>
        <a:xfrm>
          <a:off x="7041906" y="1918705"/>
          <a:ext cx="1419912" cy="272284"/>
        </a:xfrm>
        <a:prstGeom prst="rect">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7940" tIns="6985" rIns="27940" bIns="6985" numCol="1" spcCol="1270" anchor="ctr" anchorCtr="0">
          <a:noAutofit/>
        </a:bodyPr>
        <a:lstStyle/>
        <a:p>
          <a:pPr lvl="0" algn="ctr" defTabSz="466725">
            <a:lnSpc>
              <a:spcPct val="90000"/>
            </a:lnSpc>
            <a:spcBef>
              <a:spcPct val="0"/>
            </a:spcBef>
            <a:spcAft>
              <a:spcPct val="35000"/>
            </a:spcAft>
          </a:pPr>
          <a:r>
            <a:rPr lang="zh-CN" altLang="en-US" sz="1050" kern="1200" dirty="0" smtClean="0">
              <a:latin typeface="+mn-ea"/>
              <a:ea typeface="+mn-ea"/>
            </a:rPr>
            <a:t>管理员 </a:t>
          </a:r>
          <a:r>
            <a:rPr lang="en-US" altLang="zh-CN" sz="1050" kern="1200" dirty="0" smtClean="0">
              <a:latin typeface="+mn-ea"/>
              <a:ea typeface="+mn-ea"/>
            </a:rPr>
            <a:t>1</a:t>
          </a:r>
          <a:endParaRPr lang="zh-CN" altLang="en-US" sz="1050" kern="1200" dirty="0">
            <a:latin typeface="+mn-ea"/>
            <a:ea typeface="+mn-ea"/>
          </a:endParaRPr>
        </a:p>
      </dsp:txBody>
      <dsp:txXfrm>
        <a:off x="7041906" y="1918705"/>
        <a:ext cx="1419912" cy="272284"/>
      </dsp:txXfrm>
    </dsp:sp>
    <dsp:sp modelId="{26A9F7A4-3FFE-4CB8-AF0E-2532175DA544}">
      <dsp:nvSpPr>
        <dsp:cNvPr id="0" name=""/>
        <dsp:cNvSpPr/>
      </dsp:nvSpPr>
      <dsp:spPr>
        <a:xfrm>
          <a:off x="6726370" y="2577693"/>
          <a:ext cx="1577680" cy="816853"/>
        </a:xfrm>
        <a:prstGeom prst="rect">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7620" tIns="7620" rIns="7620" bIns="115267" numCol="1" spcCol="1270" anchor="ctr" anchorCtr="0">
          <a:noAutofit/>
        </a:bodyPr>
        <a:lstStyle/>
        <a:p>
          <a:pPr lvl="0" algn="ctr" defTabSz="533400">
            <a:lnSpc>
              <a:spcPct val="90000"/>
            </a:lnSpc>
            <a:spcBef>
              <a:spcPct val="0"/>
            </a:spcBef>
            <a:spcAft>
              <a:spcPct val="35000"/>
            </a:spcAft>
          </a:pPr>
          <a:r>
            <a:rPr lang="en-US" altLang="zh-CN" sz="1200" kern="1200" dirty="0" smtClean="0">
              <a:latin typeface="+mn-ea"/>
              <a:ea typeface="+mn-ea"/>
            </a:rPr>
            <a:t>Campaign 1</a:t>
          </a:r>
          <a:endParaRPr lang="zh-CN" altLang="en-US" sz="1200" kern="1200" dirty="0">
            <a:latin typeface="+mn-ea"/>
            <a:ea typeface="+mn-ea"/>
          </a:endParaRPr>
        </a:p>
      </dsp:txBody>
      <dsp:txXfrm>
        <a:off x="6726370" y="2577693"/>
        <a:ext cx="1577680" cy="816853"/>
      </dsp:txXfrm>
    </dsp:sp>
    <dsp:sp modelId="{F72E6C06-FD53-43BF-8333-61EE93A816FE}">
      <dsp:nvSpPr>
        <dsp:cNvPr id="0" name=""/>
        <dsp:cNvSpPr/>
      </dsp:nvSpPr>
      <dsp:spPr>
        <a:xfrm>
          <a:off x="7041906" y="3213023"/>
          <a:ext cx="1419912" cy="272284"/>
        </a:xfrm>
        <a:prstGeom prst="rect">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7940" tIns="6985" rIns="27940" bIns="6985" numCol="1" spcCol="1270" anchor="ctr" anchorCtr="0">
          <a:noAutofit/>
        </a:bodyPr>
        <a:lstStyle/>
        <a:p>
          <a:pPr lvl="0" algn="ctr" defTabSz="466725">
            <a:lnSpc>
              <a:spcPct val="90000"/>
            </a:lnSpc>
            <a:spcBef>
              <a:spcPct val="0"/>
            </a:spcBef>
            <a:spcAft>
              <a:spcPct val="35000"/>
            </a:spcAft>
          </a:pPr>
          <a:r>
            <a:rPr lang="en-US" altLang="zh-CN" sz="1050" kern="1200" dirty="0" smtClean="0">
              <a:latin typeface="+mn-ea"/>
              <a:ea typeface="+mn-ea"/>
            </a:rPr>
            <a:t>App C</a:t>
          </a:r>
          <a:endParaRPr lang="zh-CN" altLang="en-US" sz="1050" kern="1200" dirty="0">
            <a:latin typeface="+mn-ea"/>
            <a:ea typeface="+mn-ea"/>
          </a:endParaRPr>
        </a:p>
      </dsp:txBody>
      <dsp:txXfrm>
        <a:off x="7041906" y="3213023"/>
        <a:ext cx="1419912" cy="272284"/>
      </dsp:txXfrm>
    </dsp:sp>
  </dsp:spTree>
</dsp:drawing>
</file>

<file path=ppt/diagrams/layout1.xml><?xml version="1.0" encoding="utf-8"?>
<dgm:layoutDef xmlns:dgm="http://schemas.openxmlformats.org/drawingml/2006/diagram" xmlns:a="http://schemas.openxmlformats.org/drawingml/2006/main" uniqueId="urn:microsoft.com/office/officeart/2008/layout/NameandTitleOrganizationalChart">
  <dgm:title val=""/>
  <dgm:desc val=""/>
  <dgm:catLst>
    <dgm:cat type="hierarchy" pri="125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fact="0.9"/>
                  <dgm:constr type="l" for="ch" forName="titleText1" refType="w" fact="0.2"/>
                  <dgm:constr type="t" for="ch" forName="titleText1" refType="h" fact="0.7"/>
                  <dgm:constr type="w" for="ch" forName="titleText1" refType="w" fact="0.9"/>
                  <dgm:constr type="h" for="ch" forName="titleText1" refType="h" fact="0.3"/>
                  <dgm:constr type="primFontSz" for="des" forName="titleText1" refType="primFontSz" refFor="des" refForName="rootText1" op="lte"/>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fact="0.9"/>
                  <dgm:constr type="l" for="ch" forName="titleText1" refType="w" fact="0.2"/>
                  <dgm:constr type="t" for="ch" forName="titleText1" refType="h" fact="0.7"/>
                  <dgm:constr type="w" for="ch" forName="titleText1" refType="w" fact="0.9"/>
                  <dgm:constr type="h" for="ch" forName="titleText1" refType="h" fact="0.3"/>
                  <dgm:constr type="primFontSz" for="des" forName="titleText1" refType="primFontSz" refFor="des" refForName="rootText1" op="lte"/>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fact="0.9"/>
                  <dgm:constr type="l" for="ch" forName="titleText1" refType="w" fact="0.2"/>
                  <dgm:constr type="t" for="ch" forName="titleText1" refType="h" fact="0.7"/>
                  <dgm:constr type="w" for="ch" forName="titleText1" refType="w" fact="0.9"/>
                  <dgm:constr type="h" for="ch" forName="titleText1" refType="h" fact="0.3"/>
                  <dgm:constr type="primFontSz" for="des" forName="titleText1" refType="primFontSz" refFor="des" refForName="rootText1" op="lte"/>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fact="0.9"/>
                  <dgm:constr type="l" for="ch" forName="titleText1" refType="w" fact="0.2"/>
                  <dgm:constr type="t" for="ch" forName="titleText1" refType="h" fact="0.7"/>
                  <dgm:constr type="w" for="ch" forName="titleText1" refType="w" fact="0.9"/>
                  <dgm:constr type="h" for="ch" forName="titleText1" refType="h" fact="0.3"/>
                  <dgm:constr type="primFontSz" for="des" forName="titleText1" refType="primFontSz" refFor="des" refForName="rootText1" op="lte"/>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Max/>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h" fact="0.4"/>
              </dgm:constrLst>
              <dgm:ruleLst>
                <dgm:rule type="primFontSz" val="5" fact="NaN" max="NaN"/>
              </dgm:ruleLst>
            </dgm:layoutNode>
            <dgm:layoutNode name="titleText1" styleLbl="fgAcc0">
              <dgm:varLst>
                <dgm:chMax val="0"/>
                <dgm:chPref val="0"/>
              </dgm:varLst>
              <dgm:alg type="tx">
                <dgm:param type="parTxLTRAlign" val="r"/>
              </dgm:alg>
              <dgm:shape xmlns:r="http://schemas.openxmlformats.org/officeDocument/2006/relationships" type="rect" r:blip="">
                <dgm:adjLst/>
              </dgm:shape>
              <dgm:presOf axis="followSib" ptType="sibTrans" hideLastTrans="0" cnt="1"/>
              <dgm:constrLst>
                <dgm:constr type="primFontSz" val="65"/>
                <dgm:constr type="lMarg" refType="primFontSz" fact="0.2"/>
                <dgm:constr type="rMarg" refType="primFontSz" fact="0.2"/>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alg type="conn">
                            <dgm:param type="connRout" val="bend"/>
                            <dgm:param type="dim" val="1D"/>
                            <dgm:param type="endSty" val="noArr"/>
                            <dgm:param type="begPts" val="bCtr"/>
                            <dgm:param type="endPts" val="tCtr"/>
                            <dgm:param type="bendPt" val="end"/>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41" func="var" arg="hierBranch" op="equ" val="hang">
                    <dgm:layoutNode name="Name42">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3">
                    <dgm:layoutNode name="Name44">
                      <dgm:choose name="Name45">
                        <dgm:if name="Name46" axis="self" func="depth" op="lte" val="2">
                          <dgm:choose name="Name47">
                            <dgm:if name="Name48" axis="par ch" ptType="node asst" func="cnt" op="gte" val="1">
                              <dgm:alg type="conn">
                                <dgm:param type="connRout" val="bend"/>
                                <dgm:param type="dim" val="1D"/>
                                <dgm:param type="endSty" val="noArr"/>
                                <dgm:param type="begPts" val="bCtr"/>
                                <dgm:param type="endPts" val="midL midR"/>
                              </dgm:alg>
                            </dgm:if>
                            <dgm:else name="Name49">
                              <dgm:alg type="conn">
                                <dgm:param type="connRout" val="bend"/>
                                <dgm:param type="dim" val="1D"/>
                                <dgm:param type="endSty" val="noArr"/>
                                <dgm:param type="begPts" val="bCtr"/>
                                <dgm:param type="endPts" val="midL midR"/>
                                <dgm:param type="srcNode" val="rootConnector1"/>
                              </dgm:alg>
                            </dgm:else>
                          </dgm:choose>
                        </dgm:if>
                        <dgm:else name="Name50">
                          <dgm:choose name="Name51">
                            <dgm:if name="Name52" axis="par ch" ptType="node asst" func="cnt" op="gte" val="1">
                              <dgm:alg type="conn">
                                <dgm:param type="connRout" val="bend"/>
                                <dgm:param type="dim" val="1D"/>
                                <dgm:param type="endSty" val="noArr"/>
                                <dgm:param type="begPts" val="bCtr"/>
                                <dgm:param type="endPts" val="midL midR"/>
                              </dgm:alg>
                            </dgm:if>
                            <dgm:else name="Name53">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54">
                  <dgm:if name="Name55" func="var" arg="hierBranch" op="equ" val="l">
                    <dgm:choose name="Name56">
                      <dgm:if name="Name57"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58">
                        <dgm:alg type="hierRoot">
                          <dgm:param type="hierAlign" val="tR"/>
                        </dgm:alg>
                        <dgm:shape xmlns:r="http://schemas.openxmlformats.org/officeDocument/2006/relationships" r:blip="">
                          <dgm:adjLst/>
                        </dgm:shape>
                        <dgm:presOf/>
                        <dgm:constrLst>
                          <dgm:constr type="alignOff" val="0.25"/>
                        </dgm:constrLst>
                      </dgm:else>
                    </dgm:choose>
                  </dgm:if>
                  <dgm:if name="Name59" func="var" arg="hierBranch" op="equ" val="r">
                    <dgm:choose name="Name60">
                      <dgm:if name="Name61"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2">
                        <dgm:alg type="hierRoot">
                          <dgm:param type="hierAlign" val="tL"/>
                        </dgm:alg>
                        <dgm:shape xmlns:r="http://schemas.openxmlformats.org/officeDocument/2006/relationships" r:blip="">
                          <dgm:adjLst/>
                        </dgm:shape>
                        <dgm:presOf/>
                        <dgm:constrLst>
                          <dgm:constr type="alignOff" val="0.25"/>
                        </dgm:constrLst>
                      </dgm:else>
                    </dgm:choose>
                  </dgm:if>
                  <dgm:if name="Name63"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4" func="var" arg="hierBranch" op="equ" val="init">
                    <dgm:alg type="hierRoot"/>
                    <dgm:shape xmlns:r="http://schemas.openxmlformats.org/officeDocument/2006/relationships" r:blip="">
                      <dgm:adjLst/>
                    </dgm:shape>
                    <dgm:presOf/>
                    <dgm:constrLst>
                      <dgm:constr type="alignOff"/>
                      <dgm:constr type="bendDist" for="des" ptType="parTrans" refType="sp" fact="0.5"/>
                    </dgm:constrLst>
                  </dgm:if>
                  <dgm:else name="Name65">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66">
                    <dgm:if name="Name67" func="var" arg="hierBranch" op="equ" val="init">
                      <dgm:constrLst>
                        <dgm:constr type="l" for="ch" forName="rootText"/>
                        <dgm:constr type="t" for="ch" forName="rootText"/>
                        <dgm:constr type="w" for="ch" forName="rootText" refType="w"/>
                        <dgm:constr type="h" for="ch" forName="rootText" refType="h" fact="0.9"/>
                        <dgm:constr type="l" for="ch" forName="titleText2" refType="w" fact="0.2"/>
                        <dgm:constr type="t" for="ch" forName="titleText2" refType="h" fact="0.7"/>
                        <dgm:constr type="w" for="ch" forName="titleText2" refType="w" fact="0.9"/>
                        <dgm:constr type="h" for="ch" forName="titleText2" refType="h" fact="0.3"/>
                        <dgm:constr type="primFontSz" for="des" forName="titleText2" refType="primFontSz" refFor="des" refForName="rootText1" op="lte"/>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68" func="var" arg="hierBranch" op="equ" val="l">
                      <dgm:constrLst>
                        <dgm:constr type="l" for="ch" forName="rootText"/>
                        <dgm:constr type="t" for="ch" forName="rootText"/>
                        <dgm:constr type="w" for="ch" forName="rootText" refType="w"/>
                        <dgm:constr type="h" for="ch" forName="rootText" refType="h" fact="0.9"/>
                        <dgm:constr type="l" for="ch" forName="titleText2" refType="w" fact="0.2"/>
                        <dgm:constr type="t" for="ch" forName="titleText2" refType="h" fact="0.7"/>
                        <dgm:constr type="w" for="ch" forName="titleText2" refType="w" fact="0.9"/>
                        <dgm:constr type="h" for="ch" forName="titleText2" refType="h" fact="0.3"/>
                        <dgm:constr type="primFontSz" for="des" forName="titleText2" refType="primFontSz" refFor="des" refForName="rootText1" op="lte"/>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69" func="var" arg="hierBranch" op="equ" val="r">
                      <dgm:constrLst>
                        <dgm:constr type="l" for="ch" forName="rootText"/>
                        <dgm:constr type="t" for="ch" forName="rootText"/>
                        <dgm:constr type="w" for="ch" forName="rootText" refType="w"/>
                        <dgm:constr type="h" for="ch" forName="rootText" refType="h" fact="0.9"/>
                        <dgm:constr type="l" for="ch" forName="titleText2" refType="w" fact="0.2"/>
                        <dgm:constr type="t" for="ch" forName="titleText2" refType="h" fact="0.7"/>
                        <dgm:constr type="w" for="ch" forName="titleText2" refType="w" fact="0.9"/>
                        <dgm:constr type="h" for="ch" forName="titleText2" refType="h" fact="0.3"/>
                        <dgm:constr type="primFontSz" for="des" forName="titleText2" refType="primFontSz" refFor="des" refForName="rootText1" op="lte"/>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70">
                      <dgm:constrLst>
                        <dgm:constr type="l" for="ch" forName="rootText"/>
                        <dgm:constr type="t" for="ch" forName="rootText"/>
                        <dgm:constr type="w" for="ch" forName="rootText" refType="w"/>
                        <dgm:constr type="h" for="ch" forName="rootText" refType="h" fact="0.9"/>
                        <dgm:constr type="l" for="ch" forName="titleText2" refType="w" fact="0.2"/>
                        <dgm:constr type="t" for="ch" forName="titleText2" refType="h" fact="0.7"/>
                        <dgm:constr type="w" for="ch" forName="titleText2" refType="w" fact="0.9"/>
                        <dgm:constr type="h" for="ch" forName="titleText2" refType="h" fact="0.3"/>
                        <dgm:constr type="primFontSz" for="des" forName="titleText2" refType="primFontSz" refFor="des" refForName="rootText1" op="lte"/>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varLst>
                      <dgm:chMax/>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h" fact="0.4"/>
                    </dgm:constrLst>
                    <dgm:ruleLst>
                      <dgm:rule type="primFontSz" val="5" fact="NaN" max="NaN"/>
                    </dgm:ruleLst>
                  </dgm:layoutNode>
                  <dgm:layoutNode name="titleText2" styleLbl="fgAcc1">
                    <dgm:varLst>
                      <dgm:chMax val="0"/>
                      <dgm:chPref val="0"/>
                    </dgm:varLst>
                    <dgm:alg type="tx">
                      <dgm:param type="parTxLTRAlign" val="r"/>
                    </dgm:alg>
                    <dgm:shape xmlns:r="http://schemas.openxmlformats.org/officeDocument/2006/relationships" type="rect" r:blip="">
                      <dgm:adjLst/>
                    </dgm:shape>
                    <dgm:presOf axis="followSib" ptType="sibTrans" hideLastTrans="0" cnt="1"/>
                    <dgm:constrLst>
                      <dgm:constr type="primFontSz" val="65"/>
                      <dgm:constr type="lMarg" refType="primFontSz" fact="0.2"/>
                      <dgm:constr type="rMarg" refType="primFontSz" fact="0.2"/>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71">
                    <dgm:if name="Name72" func="var" arg="hierBranch" op="equ" val="l">
                      <dgm:alg type="hierChild">
                        <dgm:param type="chAlign" val="r"/>
                        <dgm:param type="linDir" val="fromT"/>
                      </dgm:alg>
                    </dgm:if>
                    <dgm:if name="Name73" func="var" arg="hierBranch" op="equ" val="r">
                      <dgm:alg type="hierChild">
                        <dgm:param type="chAlign" val="l"/>
                        <dgm:param type="linDir" val="fromT"/>
                      </dgm:alg>
                    </dgm:if>
                    <dgm:if name="Name74" func="var" arg="hierBranch" op="equ" val="hang">
                      <dgm:choose name="Name75">
                        <dgm:if name="Name76" func="var" arg="dir" op="equ" val="norm">
                          <dgm:alg type="hierChild">
                            <dgm:param type="chAlign" val="l"/>
                            <dgm:param type="linDir" val="fromL"/>
                            <dgm:param type="secChAlign" val="t"/>
                            <dgm:param type="secLinDir" val="fromT"/>
                          </dgm:alg>
                        </dgm:if>
                        <dgm:else name="Name77">
                          <dgm:alg type="hierChild">
                            <dgm:param type="chAlign" val="l"/>
                            <dgm:param type="linDir" val="fromR"/>
                            <dgm:param type="secChAlign" val="t"/>
                            <dgm:param type="secLinDir" val="fromT"/>
                          </dgm:alg>
                        </dgm:else>
                      </dgm:choose>
                    </dgm:if>
                    <dgm:if name="Name78" func="var" arg="hierBranch" op="equ" val="std">
                      <dgm:choose name="Name79">
                        <dgm:if name="Name80" func="var" arg="dir" op="equ" val="norm">
                          <dgm:alg type="hierChild"/>
                        </dgm:if>
                        <dgm:else name="Name81">
                          <dgm:alg type="hierChild">
                            <dgm:param type="linDir" val="fromR"/>
                          </dgm:alg>
                        </dgm:else>
                      </dgm:choose>
                    </dgm:if>
                    <dgm:if name="Name82" func="var" arg="hierBranch" op="equ" val="init">
                      <dgm:choose name="Name83">
                        <dgm:if name="Name84" func="var" arg="dir" op="equ" val="norm">
                          <dgm:alg type="hierChild"/>
                        </dgm:if>
                        <dgm:else name="Name85">
                          <dgm:alg type="hierChild">
                            <dgm:param type="linDir" val="fromR"/>
                          </dgm:alg>
                        </dgm:else>
                      </dgm:choose>
                    </dgm:if>
                    <dgm:else name="Name86"/>
                  </dgm:choose>
                  <dgm:shape xmlns:r="http://schemas.openxmlformats.org/officeDocument/2006/relationships" r:blip="">
                    <dgm:adjLst/>
                  </dgm:shape>
                  <dgm:presOf/>
                  <dgm:constrLst/>
                  <dgm:ruleLst/>
                  <dgm:forEach name="Name87" ref="rep2a"/>
                </dgm:layoutNode>
                <dgm:layoutNode name="hierChild5">
                  <dgm:choose name="Name88">
                    <dgm:if name="Name89" func="var" arg="dir" op="equ" val="norm">
                      <dgm:alg type="hierChild">
                        <dgm:param type="chAlign" val="l"/>
                        <dgm:param type="linDir" val="fromL"/>
                        <dgm:param type="secChAlign" val="t"/>
                        <dgm:param type="secLinDir" val="fromT"/>
                      </dgm:alg>
                    </dgm:if>
                    <dgm:else name="Name90">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91" ref="rep2b"/>
                </dgm:layoutNode>
              </dgm:layoutNode>
            </dgm:forEach>
          </dgm:layoutNode>
          <dgm:layoutNode name="hierChild3">
            <dgm:choose name="Name92">
              <dgm:if name="Name93" func="var" arg="dir" op="equ" val="norm">
                <dgm:alg type="hierChild">
                  <dgm:param type="chAlign" val="l"/>
                  <dgm:param type="linDir" val="fromL"/>
                  <dgm:param type="secChAlign" val="t"/>
                  <dgm:param type="secLinDir" val="fromT"/>
                </dgm:alg>
              </dgm:if>
              <dgm:else name="Name94">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95" axis="precedSib" ptType="parTrans" st="-1" cnt="1">
                <dgm:layoutNode name="Name96">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97">
                  <dgm:if name="Name98" func="var" arg="hierBranch" op="equ" val="l">
                    <dgm:alg type="hierRoot">
                      <dgm:param type="hierAlign" val="tR"/>
                    </dgm:alg>
                    <dgm:shape xmlns:r="http://schemas.openxmlformats.org/officeDocument/2006/relationships" r:blip="">
                      <dgm:adjLst/>
                    </dgm:shape>
                    <dgm:presOf/>
                    <dgm:constrLst>
                      <dgm:constr type="alignOff" val="0.65"/>
                    </dgm:constrLst>
                  </dgm:if>
                  <dgm:if name="Name99" func="var" arg="hierBranch" op="equ" val="r">
                    <dgm:alg type="hierRoot">
                      <dgm:param type="hierAlign" val="tL"/>
                    </dgm:alg>
                    <dgm:shape xmlns:r="http://schemas.openxmlformats.org/officeDocument/2006/relationships" r:blip="">
                      <dgm:adjLst/>
                    </dgm:shape>
                    <dgm:presOf/>
                    <dgm:constrLst>
                      <dgm:constr type="alignOff" val="0.65"/>
                    </dgm:constrLst>
                  </dgm:if>
                  <dgm:if name="Name100" func="var" arg="hierBranch" op="equ" val="hang">
                    <dgm:alg type="hierRoot"/>
                    <dgm:shape xmlns:r="http://schemas.openxmlformats.org/officeDocument/2006/relationships" r:blip="">
                      <dgm:adjLst/>
                    </dgm:shape>
                    <dgm:presOf/>
                    <dgm:constrLst>
                      <dgm:constr type="alignOff" val="0.65"/>
                    </dgm:constrLst>
                  </dgm:if>
                  <dgm:if name="Name101"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02" func="var" arg="hierBranch" op="equ" val="init">
                    <dgm:alg type="hierRoot"/>
                    <dgm:shape xmlns:r="http://schemas.openxmlformats.org/officeDocument/2006/relationships" r:blip="">
                      <dgm:adjLst/>
                    </dgm:shape>
                    <dgm:presOf/>
                    <dgm:constrLst>
                      <dgm:constr type="alignOff"/>
                      <dgm:constr type="bendDist" for="des" ptType="parTrans" refType="sp" fact="0.5"/>
                    </dgm:constrLst>
                  </dgm:if>
                  <dgm:else name="Name103"/>
                </dgm:choose>
                <dgm:ruleLst/>
                <dgm:layoutNode name="rootComposite3">
                  <dgm:alg type="composite"/>
                  <dgm:shape xmlns:r="http://schemas.openxmlformats.org/officeDocument/2006/relationships" r:blip="">
                    <dgm:adjLst/>
                  </dgm:shape>
                  <dgm:presOf axis="self" ptType="node" cnt="1"/>
                  <dgm:choose name="Name104">
                    <dgm:if name="Name105" func="var" arg="hierBranch" op="equ" val="init">
                      <dgm:constrLst>
                        <dgm:constr type="l" for="ch" forName="rootText3"/>
                        <dgm:constr type="t" for="ch" forName="rootText3"/>
                        <dgm:constr type="w" for="ch" forName="rootText3" refType="w"/>
                        <dgm:constr type="h" for="ch" forName="rootText3" refType="h" fact="0.9"/>
                        <dgm:constr type="l" for="ch" forName="titleText3" refType="w" fact="0.2"/>
                        <dgm:constr type="t" for="ch" forName="titleText3" refType="h" fact="0.7"/>
                        <dgm:constr type="w" for="ch" forName="titleText3" refType="w" fact="0.9"/>
                        <dgm:constr type="h" for="ch" forName="titleText3" refType="h" fact="0.3"/>
                        <dgm:constr type="primFontSz" for="des" forName="titleText3" refType="primFontSz" refFor="des" refForName="rootText3" op="lte"/>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06" func="var" arg="hierBranch" op="equ" val="l">
                      <dgm:constrLst>
                        <dgm:constr type="l" for="ch" forName="rootText3"/>
                        <dgm:constr type="t" for="ch" forName="rootText3"/>
                        <dgm:constr type="w" for="ch" forName="rootText3" refType="w"/>
                        <dgm:constr type="h" for="ch" forName="rootText3" refType="h" fact="0.9"/>
                        <dgm:constr type="l" for="ch" forName="titleText3" refType="w" fact="0.2"/>
                        <dgm:constr type="t" for="ch" forName="titleText3" refType="h" fact="0.7"/>
                        <dgm:constr type="w" for="ch" forName="titleText3" refType="w" fact="0.9"/>
                        <dgm:constr type="h" for="ch" forName="titleText3" refType="h" fact="0.3"/>
                        <dgm:constr type="primFontSz" for="des" forName="titleText3" refType="primFontSz" refFor="des" refForName="rootText3" op="lte"/>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07" func="var" arg="hierBranch" op="equ" val="r">
                      <dgm:constrLst>
                        <dgm:constr type="l" for="ch" forName="rootText3"/>
                        <dgm:constr type="t" for="ch" forName="rootText3"/>
                        <dgm:constr type="w" for="ch" forName="rootText3" refType="w"/>
                        <dgm:constr type="h" for="ch" forName="rootText3" refType="h" fact="0.9"/>
                        <dgm:constr type="l" for="ch" forName="titleText3" refType="w" fact="0.2"/>
                        <dgm:constr type="t" for="ch" forName="titleText3" refType="h" fact="0.7"/>
                        <dgm:constr type="w" for="ch" forName="titleText3" refType="w" fact="0.9"/>
                        <dgm:constr type="h" for="ch" forName="titleText3" refType="h" fact="0.3"/>
                        <dgm:constr type="primFontSz" for="des" forName="titleText3" refType="primFontSz" refFor="des" refForName="rootText3" op="lte"/>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08">
                      <dgm:constrLst>
                        <dgm:constr type="l" for="ch" forName="rootText3"/>
                        <dgm:constr type="t" for="ch" forName="rootText3"/>
                        <dgm:constr type="w" for="ch" forName="rootText3" refType="w"/>
                        <dgm:constr type="h" for="ch" forName="rootText3" refType="h" fact="0.9"/>
                        <dgm:constr type="l" for="ch" forName="titleText3" refType="w" fact="0.2"/>
                        <dgm:constr type="t" for="ch" forName="titleText3" refType="h" fact="0.7"/>
                        <dgm:constr type="w" for="ch" forName="titleText3" refType="w" fact="0.9"/>
                        <dgm:constr type="h" for="ch" forName="titleText3" refType="h" fact="0.3"/>
                        <dgm:constr type="primFontSz" for="des" forName="titleText3" refType="primFontSz" refFor="des" refForName="rootText3" op="lte"/>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styleLbl="asst1">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h" fact="0.4"/>
                    </dgm:constrLst>
                    <dgm:ruleLst>
                      <dgm:rule type="primFontSz" val="5" fact="NaN" max="NaN"/>
                    </dgm:ruleLst>
                  </dgm:layoutNode>
                  <dgm:layoutNode name="titleText3" styleLbl="fgAcc2">
                    <dgm:varLst>
                      <dgm:chMax val="0"/>
                      <dgm:chPref val="0"/>
                    </dgm:varLst>
                    <dgm:alg type="tx">
                      <dgm:param type="parTxLTRAlign" val="r"/>
                    </dgm:alg>
                    <dgm:shape xmlns:r="http://schemas.openxmlformats.org/officeDocument/2006/relationships" type="rect" r:blip="">
                      <dgm:adjLst/>
                    </dgm:shape>
                    <dgm:presOf axis="followSib" ptType="sibTrans" hideLastTrans="0" cnt="1"/>
                    <dgm:constrLst>
                      <dgm:constr type="primFontSz" val="65"/>
                      <dgm:constr type="lMarg" refType="primFontSz" fact="0.2"/>
                      <dgm:constr type="rMarg" refType="primFontSz" fact="0.2"/>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09">
                    <dgm:if name="Name110" func="var" arg="hierBranch" op="equ" val="l">
                      <dgm:alg type="hierChild">
                        <dgm:param type="chAlign" val="r"/>
                        <dgm:param type="linDir" val="fromT"/>
                      </dgm:alg>
                    </dgm:if>
                    <dgm:if name="Name111" func="var" arg="hierBranch" op="equ" val="r">
                      <dgm:alg type="hierChild">
                        <dgm:param type="chAlign" val="l"/>
                        <dgm:param type="linDir" val="fromT"/>
                      </dgm:alg>
                    </dgm:if>
                    <dgm:if name="Name112" func="var" arg="hierBranch" op="equ" val="hang">
                      <dgm:choose name="Name113">
                        <dgm:if name="Name114" func="var" arg="dir" op="equ" val="norm">
                          <dgm:alg type="hierChild">
                            <dgm:param type="chAlign" val="l"/>
                            <dgm:param type="linDir" val="fromL"/>
                            <dgm:param type="secChAlign" val="t"/>
                            <dgm:param type="secLinDir" val="fromT"/>
                          </dgm:alg>
                        </dgm:if>
                        <dgm:else name="Name115">
                          <dgm:alg type="hierChild">
                            <dgm:param type="chAlign" val="l"/>
                            <dgm:param type="linDir" val="fromR"/>
                            <dgm:param type="secChAlign" val="t"/>
                            <dgm:param type="secLinDir" val="fromT"/>
                          </dgm:alg>
                        </dgm:else>
                      </dgm:choose>
                    </dgm:if>
                    <dgm:if name="Name116" func="var" arg="hierBranch" op="equ" val="std">
                      <dgm:choose name="Name117">
                        <dgm:if name="Name118" func="var" arg="dir" op="equ" val="norm">
                          <dgm:alg type="hierChild"/>
                        </dgm:if>
                        <dgm:else name="Name119">
                          <dgm:alg type="hierChild">
                            <dgm:param type="linDir" val="fromR"/>
                          </dgm:alg>
                        </dgm:else>
                      </dgm:choose>
                    </dgm:if>
                    <dgm:if name="Name120" func="var" arg="hierBranch" op="equ" val="init">
                      <dgm:alg type="hierChild"/>
                    </dgm:if>
                    <dgm:else name="Name121"/>
                  </dgm:choose>
                  <dgm:shape xmlns:r="http://schemas.openxmlformats.org/officeDocument/2006/relationships" r:blip="">
                    <dgm:adjLst/>
                  </dgm:shape>
                  <dgm:presOf/>
                  <dgm:constrLst/>
                  <dgm:ruleLst/>
                  <dgm:forEach name="Name122" ref="rep2a"/>
                </dgm:layoutNode>
                <dgm:layoutNode name="hierChild7">
                  <dgm:choose name="Name123">
                    <dgm:if name="Name124" func="var" arg="dir" op="equ" val="norm">
                      <dgm:alg type="hierChild">
                        <dgm:param type="chAlign" val="l"/>
                        <dgm:param type="linDir" val="fromL"/>
                        <dgm:param type="secChAlign" val="t"/>
                        <dgm:param type="secLinDir" val="fromT"/>
                      </dgm:alg>
                    </dgm:if>
                    <dgm:else name="Name12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26"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2016/10/12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extLst>
      <p:ext uri="{BB962C8B-B14F-4D97-AF65-F5344CB8AC3E}">
        <p14:creationId xmlns:p14="http://schemas.microsoft.com/office/powerpoint/2010/main" val="22717562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a:t>
            </a:fld>
            <a:endParaRPr lang="zh-CN" altLang="en-US"/>
          </a:p>
        </p:txBody>
      </p:sp>
    </p:spTree>
    <p:extLst>
      <p:ext uri="{BB962C8B-B14F-4D97-AF65-F5344CB8AC3E}">
        <p14:creationId xmlns:p14="http://schemas.microsoft.com/office/powerpoint/2010/main" val="34500243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r>
              <a:rPr lang="zh-CN" altLang="en-US" dirty="0"/>
              <a:t>设备位置选择维度包括国家、地区、城市</a:t>
            </a:r>
          </a:p>
          <a:p>
            <a:pPr marL="0" indent="0">
              <a:buNone/>
            </a:pPr>
            <a:r>
              <a:rPr lang="zh-CN" altLang="en-US" dirty="0"/>
              <a:t>老用户指下载过该</a:t>
            </a:r>
            <a:r>
              <a:rPr lang="en-US" altLang="zh-CN" dirty="0"/>
              <a:t>app</a:t>
            </a:r>
            <a:r>
              <a:rPr lang="zh-CN" altLang="en-US" dirty="0"/>
              <a:t>的用户  不区分是否</a:t>
            </a:r>
            <a:r>
              <a:rPr lang="zh-CN" altLang="en-US" dirty="0" smtClean="0"/>
              <a:t>卸载</a:t>
            </a:r>
            <a:endParaRPr lang="en-US" altLang="zh-CN" dirty="0" smtClean="0"/>
          </a:p>
          <a:p>
            <a:pPr marL="0" indent="0">
              <a:buNone/>
            </a:pPr>
            <a:endParaRPr lang="en-US" altLang="zh-CN" dirty="0" smtClean="0"/>
          </a:p>
          <a:p>
            <a:pPr marL="0" indent="0">
              <a:buNone/>
            </a:pPr>
            <a:endParaRPr lang="en-US" altLang="zh-CN" dirty="0" smtClean="0"/>
          </a:p>
          <a:p>
            <a:pPr marL="0" indent="0">
              <a:buNone/>
            </a:pPr>
            <a:r>
              <a:rPr lang="zh-CN" altLang="en-US" dirty="0" smtClean="0"/>
              <a:t>每个都说明一下</a:t>
            </a: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14</a:t>
            </a:fld>
            <a:endParaRPr lang="zh-CN" altLang="en-US"/>
          </a:p>
        </p:txBody>
      </p:sp>
    </p:spTree>
    <p:extLst>
      <p:ext uri="{BB962C8B-B14F-4D97-AF65-F5344CB8AC3E}">
        <p14:creationId xmlns:p14="http://schemas.microsoft.com/office/powerpoint/2010/main" val="13034557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r>
              <a:rPr lang="zh-CN" altLang="en-US" dirty="0"/>
              <a:t>设备位置选择维度包括国家、地区、城市</a:t>
            </a:r>
          </a:p>
          <a:p>
            <a:pPr marL="0" indent="0">
              <a:buNone/>
            </a:pPr>
            <a:r>
              <a:rPr lang="zh-CN" altLang="en-US" dirty="0"/>
              <a:t>老用户指下载过该</a:t>
            </a:r>
            <a:r>
              <a:rPr lang="en-US" altLang="zh-CN" dirty="0"/>
              <a:t>app</a:t>
            </a:r>
            <a:r>
              <a:rPr lang="zh-CN" altLang="en-US" dirty="0"/>
              <a:t>的用户  不区分是否</a:t>
            </a:r>
            <a:r>
              <a:rPr lang="zh-CN" altLang="en-US" dirty="0" smtClean="0"/>
              <a:t>卸载</a:t>
            </a:r>
            <a:endParaRPr lang="en-US" altLang="zh-CN" dirty="0" smtClean="0"/>
          </a:p>
          <a:p>
            <a:pPr marL="0" indent="0">
              <a:buNone/>
            </a:pPr>
            <a:endParaRPr lang="en-US" altLang="zh-CN" dirty="0" smtClean="0"/>
          </a:p>
          <a:p>
            <a:pPr marL="0" indent="0">
              <a:buNone/>
            </a:pPr>
            <a:endParaRPr lang="en-US" altLang="zh-CN" dirty="0" smtClean="0"/>
          </a:p>
          <a:p>
            <a:pPr marL="0" indent="0">
              <a:buNone/>
            </a:pPr>
            <a:r>
              <a:rPr lang="zh-CN" altLang="en-US" dirty="0" smtClean="0"/>
              <a:t>每个都说明一下</a:t>
            </a: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15</a:t>
            </a:fld>
            <a:endParaRPr lang="zh-CN" altLang="en-US"/>
          </a:p>
        </p:txBody>
      </p:sp>
    </p:spTree>
    <p:extLst>
      <p:ext uri="{BB962C8B-B14F-4D97-AF65-F5344CB8AC3E}">
        <p14:creationId xmlns:p14="http://schemas.microsoft.com/office/powerpoint/2010/main" val="13034557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r>
              <a:rPr lang="zh-CN" altLang="en-US" dirty="0"/>
              <a:t>设备位置选择维度包括国家、地区、城市</a:t>
            </a:r>
          </a:p>
          <a:p>
            <a:pPr marL="0" indent="0">
              <a:buNone/>
            </a:pPr>
            <a:r>
              <a:rPr lang="zh-CN" altLang="en-US" dirty="0"/>
              <a:t>老用户指下载过该</a:t>
            </a:r>
            <a:r>
              <a:rPr lang="en-US" altLang="zh-CN" dirty="0"/>
              <a:t>app</a:t>
            </a:r>
            <a:r>
              <a:rPr lang="zh-CN" altLang="en-US" dirty="0"/>
              <a:t>的用户  不区分是否</a:t>
            </a:r>
            <a:r>
              <a:rPr lang="zh-CN" altLang="en-US" dirty="0" smtClean="0"/>
              <a:t>卸载</a:t>
            </a:r>
            <a:endParaRPr lang="en-US" altLang="zh-CN" dirty="0" smtClean="0"/>
          </a:p>
          <a:p>
            <a:pPr marL="0" indent="0">
              <a:buNone/>
            </a:pPr>
            <a:endParaRPr lang="en-US" altLang="zh-CN" dirty="0" smtClean="0"/>
          </a:p>
          <a:p>
            <a:pPr marL="0" indent="0">
              <a:buNone/>
            </a:pPr>
            <a:endParaRPr lang="en-US" altLang="zh-CN" dirty="0" smtClean="0"/>
          </a:p>
          <a:p>
            <a:pPr marL="0" indent="0">
              <a:buNone/>
            </a:pPr>
            <a:r>
              <a:rPr lang="zh-CN" altLang="en-US" dirty="0" smtClean="0"/>
              <a:t>每个都说明一下</a:t>
            </a: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16</a:t>
            </a:fld>
            <a:endParaRPr lang="zh-CN" altLang="en-US"/>
          </a:p>
        </p:txBody>
      </p:sp>
    </p:spTree>
    <p:extLst>
      <p:ext uri="{BB962C8B-B14F-4D97-AF65-F5344CB8AC3E}">
        <p14:creationId xmlns:p14="http://schemas.microsoft.com/office/powerpoint/2010/main" val="13034557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改</a:t>
            </a:r>
            <a:r>
              <a:rPr kumimoji="1" lang="en-US" altLang="zh-CN" dirty="0" smtClean="0"/>
              <a:t>PPT</a:t>
            </a:r>
            <a:endParaRPr kumimoji="1" lang="zh-CN" altLang="en-US" dirty="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17</a:t>
            </a:fld>
            <a:endParaRPr lang="zh-CN" altLang="en-US"/>
          </a:p>
        </p:txBody>
      </p:sp>
    </p:spTree>
    <p:extLst>
      <p:ext uri="{BB962C8B-B14F-4D97-AF65-F5344CB8AC3E}">
        <p14:creationId xmlns:p14="http://schemas.microsoft.com/office/powerpoint/2010/main" val="2162720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4FF5570-FE69-4FDF-99DA-8CDE436443CD}" type="slidenum">
              <a:rPr lang="en-US" smtClean="0"/>
              <a:t>20</a:t>
            </a:fld>
            <a:endParaRPr lang="en-US"/>
          </a:p>
        </p:txBody>
      </p:sp>
    </p:spTree>
    <p:extLst>
      <p:ext uri="{BB962C8B-B14F-4D97-AF65-F5344CB8AC3E}">
        <p14:creationId xmlns:p14="http://schemas.microsoft.com/office/powerpoint/2010/main" val="21451740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24</a:t>
            </a:fld>
            <a:endParaRPr lang="zh-CN" altLang="en-US"/>
          </a:p>
        </p:txBody>
      </p:sp>
    </p:spTree>
    <p:extLst>
      <p:ext uri="{BB962C8B-B14F-4D97-AF65-F5344CB8AC3E}">
        <p14:creationId xmlns:p14="http://schemas.microsoft.com/office/powerpoint/2010/main" val="38092291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35</a:t>
            </a:fld>
            <a:endParaRPr lang="zh-CN" altLang="en-US"/>
          </a:p>
        </p:txBody>
      </p:sp>
    </p:spTree>
    <p:extLst>
      <p:ext uri="{BB962C8B-B14F-4D97-AF65-F5344CB8AC3E}">
        <p14:creationId xmlns:p14="http://schemas.microsoft.com/office/powerpoint/2010/main" val="6848680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smtClean="0"/>
              <a:t>截图改</a:t>
            </a:r>
            <a:endParaRPr lang="zh-CN" altLang="en-US" dirty="0"/>
          </a:p>
        </p:txBody>
      </p:sp>
    </p:spTree>
    <p:extLst>
      <p:ext uri="{BB962C8B-B14F-4D97-AF65-F5344CB8AC3E}">
        <p14:creationId xmlns:p14="http://schemas.microsoft.com/office/powerpoint/2010/main" val="19577477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7</a:t>
            </a:fld>
            <a:endParaRPr lang="zh-CN" altLang="en-US"/>
          </a:p>
        </p:txBody>
      </p:sp>
    </p:spTree>
    <p:extLst>
      <p:ext uri="{BB962C8B-B14F-4D97-AF65-F5344CB8AC3E}">
        <p14:creationId xmlns:p14="http://schemas.microsoft.com/office/powerpoint/2010/main" val="25429866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8</a:t>
            </a:fld>
            <a:endParaRPr lang="zh-CN" altLang="en-US"/>
          </a:p>
        </p:txBody>
      </p:sp>
    </p:spTree>
    <p:extLst>
      <p:ext uri="{BB962C8B-B14F-4D97-AF65-F5344CB8AC3E}">
        <p14:creationId xmlns:p14="http://schemas.microsoft.com/office/powerpoint/2010/main" val="11025200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20448977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换词</a:t>
            </a: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10</a:t>
            </a:fld>
            <a:endParaRPr lang="zh-CN" altLang="en-US"/>
          </a:p>
        </p:txBody>
      </p:sp>
    </p:spTree>
    <p:extLst>
      <p:ext uri="{BB962C8B-B14F-4D97-AF65-F5344CB8AC3E}">
        <p14:creationId xmlns:p14="http://schemas.microsoft.com/office/powerpoint/2010/main" val="19675139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改</a:t>
            </a:r>
            <a:r>
              <a:rPr lang="en-US" altLang="zh-CN" dirty="0" err="1" smtClean="0"/>
              <a:t>ppt</a:t>
            </a: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11</a:t>
            </a:fld>
            <a:endParaRPr lang="zh-CN" altLang="en-US"/>
          </a:p>
        </p:txBody>
      </p:sp>
    </p:spTree>
    <p:extLst>
      <p:ext uri="{BB962C8B-B14F-4D97-AF65-F5344CB8AC3E}">
        <p14:creationId xmlns:p14="http://schemas.microsoft.com/office/powerpoint/2010/main" val="13651805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12</a:t>
            </a:fld>
            <a:endParaRPr lang="zh-CN" altLang="en-US"/>
          </a:p>
        </p:txBody>
      </p:sp>
    </p:spTree>
    <p:extLst>
      <p:ext uri="{BB962C8B-B14F-4D97-AF65-F5344CB8AC3E}">
        <p14:creationId xmlns:p14="http://schemas.microsoft.com/office/powerpoint/2010/main" val="15403834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官方解释</a:t>
            </a: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13</a:t>
            </a:fld>
            <a:endParaRPr lang="zh-CN" altLang="en-US"/>
          </a:p>
        </p:txBody>
      </p:sp>
    </p:spTree>
    <p:extLst>
      <p:ext uri="{BB962C8B-B14F-4D97-AF65-F5344CB8AC3E}">
        <p14:creationId xmlns:p14="http://schemas.microsoft.com/office/powerpoint/2010/main" val="3040891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82F288E0-7875-42C4-84C8-98DBBD3BF4D2}" type="datetimeFigureOut">
              <a:rPr lang="zh-CN" altLang="en-US" smtClean="0"/>
              <a:t>2016/10/12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38200" y="365125"/>
            <a:ext cx="10515600" cy="58118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 name="日期占位符 2"/>
          <p:cNvSpPr>
            <a:spLocks noGrp="1"/>
          </p:cNvSpPr>
          <p:nvPr>
            <p:ph type="dt" sz="half" idx="10"/>
          </p:nvPr>
        </p:nvSpPr>
        <p:spPr/>
        <p:txBody>
          <a:bodyPr/>
          <a:lstStyle/>
          <a:p>
            <a:fld id="{82F288E0-7875-42C4-84C8-98DBBD3BF4D2}" type="datetimeFigureOut">
              <a:rPr lang="zh-CN" altLang="en-US" smtClean="0"/>
              <a:t>2016/10/12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82F288E0-7875-42C4-84C8-98DBBD3BF4D2}" type="datetimeFigureOut">
              <a:rPr lang="zh-CN" altLang="en-US" smtClean="0"/>
              <a:t>2016/10/12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82F288E0-7875-42C4-84C8-98DBBD3BF4D2}" type="datetimeFigureOut">
              <a:rPr lang="zh-CN" altLang="en-US" smtClean="0"/>
              <a:t>2016/10/12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82F288E0-7875-42C4-84C8-98DBBD3BF4D2}" type="datetimeFigureOut">
              <a:rPr lang="zh-CN" altLang="en-US" smtClean="0"/>
              <a:t>2016/10/12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1186774" y="1778438"/>
            <a:ext cx="4873574"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p>
        </p:txBody>
      </p:sp>
      <p:sp>
        <p:nvSpPr>
          <p:cNvPr id="4" name="内容占位符 3"/>
          <p:cNvSpPr>
            <a:spLocks noGrp="1"/>
          </p:cNvSpPr>
          <p:nvPr>
            <p:ph sz="half" idx="2"/>
          </p:nvPr>
        </p:nvSpPr>
        <p:spPr>
          <a:xfrm>
            <a:off x="1186774" y="2665379"/>
            <a:ext cx="4873574" cy="352428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256938" y="1778438"/>
            <a:ext cx="4897576"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p>
        </p:txBody>
      </p:sp>
      <p:sp>
        <p:nvSpPr>
          <p:cNvPr id="6" name="内容占位符 5"/>
          <p:cNvSpPr>
            <a:spLocks noGrp="1"/>
          </p:cNvSpPr>
          <p:nvPr>
            <p:ph sz="quarter" idx="4"/>
          </p:nvPr>
        </p:nvSpPr>
        <p:spPr>
          <a:xfrm>
            <a:off x="6256938" y="2665379"/>
            <a:ext cx="4897576" cy="352428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82F288E0-7875-42C4-84C8-98DBBD3BF4D2}" type="datetimeFigureOut">
              <a:rPr lang="zh-CN" altLang="en-US" smtClean="0"/>
              <a:t>2016/10/12</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82F288E0-7875-42C4-84C8-98DBBD3BF4D2}" type="datetimeFigureOut">
              <a:rPr lang="zh-CN" altLang="en-US" smtClean="0"/>
              <a:t>2016/10/12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pic>
        <p:nvPicPr>
          <p:cNvPr id="5" name="图片 4" descr="1"/>
          <p:cNvPicPr>
            <a:picLocks noChangeAspect="1"/>
          </p:cNvPicPr>
          <p:nvPr userDrawn="1"/>
        </p:nvPicPr>
        <p:blipFill>
          <a:blip r:embed="rId2"/>
          <a:stretch>
            <a:fillRect/>
          </a:stretch>
        </p:blipFill>
        <p:spPr>
          <a:xfrm>
            <a:off x="-5715" y="5715"/>
            <a:ext cx="12204065" cy="6846570"/>
          </a:xfrm>
          <a:prstGeom prst="rect">
            <a:avLst/>
          </a:prstGeom>
        </p:spPr>
      </p:pic>
      <p:sp>
        <p:nvSpPr>
          <p:cNvPr id="2" name="日期占位符 1"/>
          <p:cNvSpPr>
            <a:spLocks noGrp="1"/>
          </p:cNvSpPr>
          <p:nvPr>
            <p:ph type="dt" sz="half" idx="10"/>
          </p:nvPr>
        </p:nvSpPr>
        <p:spPr/>
        <p:txBody>
          <a:bodyPr/>
          <a:lstStyle/>
          <a:p>
            <a:fld id="{82F288E0-7875-42C4-84C8-98DBBD3BF4D2}" type="datetimeFigureOut">
              <a:rPr lang="zh-CN" altLang="en-US" smtClean="0"/>
              <a:t>2016/10/12</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D9BB5D0-35E4-459D-AEF3-FE4D7C45CC19}" type="slidenum">
              <a:rPr lang="zh-CN" altLang="en-US" smtClean="0"/>
              <a:t>‹#›</a:t>
            </a:fld>
            <a:endParaRPr lang="zh-CN" altLang="en-US"/>
          </a:p>
        </p:txBody>
      </p:sp>
      <p:sp>
        <p:nvSpPr>
          <p:cNvPr id="6" name="标题 5"/>
          <p:cNvSpPr>
            <a:spLocks noGrp="1"/>
          </p:cNvSpPr>
          <p:nvPr>
            <p:ph type="title"/>
          </p:nvPr>
        </p:nvSpPr>
        <p:spPr>
          <a:xfrm>
            <a:off x="354965" y="365125"/>
            <a:ext cx="10515600" cy="631190"/>
          </a:xfrm>
        </p:spPr>
        <p:txBody>
          <a:bodyPr/>
          <a:lstStyle>
            <a:lvl1pPr>
              <a:defRPr sz="3600">
                <a:latin typeface="微软雅黑" charset="0"/>
                <a:ea typeface="微软雅黑" charset="0"/>
              </a:defRPr>
            </a:lvl1pPr>
          </a:lstStyle>
          <a:p>
            <a:r>
              <a:rPr lang="zh-CN" altLang="en-US"/>
              <a:t>单击此处编辑母版标题样式</a:t>
            </a:r>
          </a:p>
        </p:txBody>
      </p:sp>
      <p:grpSp>
        <p:nvGrpSpPr>
          <p:cNvPr id="9" name="Group 5"/>
          <p:cNvGrpSpPr/>
          <p:nvPr userDrawn="1"/>
        </p:nvGrpSpPr>
        <p:grpSpPr>
          <a:xfrm>
            <a:off x="-9525" y="259715"/>
            <a:ext cx="3714115" cy="76200"/>
            <a:chOff x="2055030" y="1463669"/>
            <a:chExt cx="2304256" cy="544908"/>
          </a:xfrm>
        </p:grpSpPr>
        <p:sp>
          <p:nvSpPr>
            <p:cNvPr id="10" name="Rectangle 6"/>
            <p:cNvSpPr/>
            <p:nvPr/>
          </p:nvSpPr>
          <p:spPr>
            <a:xfrm>
              <a:off x="2055030" y="1463670"/>
              <a:ext cx="576064" cy="54490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cs typeface="+mn-ea"/>
                <a:sym typeface="+mn-lt"/>
              </a:endParaRPr>
            </a:p>
          </p:txBody>
        </p:sp>
        <p:sp>
          <p:nvSpPr>
            <p:cNvPr id="11" name="Rectangle 7"/>
            <p:cNvSpPr/>
            <p:nvPr/>
          </p:nvSpPr>
          <p:spPr>
            <a:xfrm>
              <a:off x="2631094" y="1463670"/>
              <a:ext cx="576064" cy="544907"/>
            </a:xfrm>
            <a:prstGeom prst="rect">
              <a:avLst/>
            </a:prstGeom>
            <a:solidFill>
              <a:schemeClr val="accent1">
                <a:lumMod val="60000"/>
                <a:lumOff val="4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cs typeface="+mn-ea"/>
                <a:sym typeface="+mn-lt"/>
              </a:endParaRPr>
            </a:p>
          </p:txBody>
        </p:sp>
        <p:sp>
          <p:nvSpPr>
            <p:cNvPr id="12" name="Rectangle 8"/>
            <p:cNvSpPr/>
            <p:nvPr/>
          </p:nvSpPr>
          <p:spPr>
            <a:xfrm>
              <a:off x="3207158" y="1463669"/>
              <a:ext cx="576064" cy="544907"/>
            </a:xfrm>
            <a:prstGeom prst="rect">
              <a:avLst/>
            </a:prstGeom>
            <a:solidFill>
              <a:schemeClr val="accent1">
                <a:lumMod val="40000"/>
                <a:lumOff val="6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cs typeface="+mn-ea"/>
                <a:sym typeface="+mn-lt"/>
              </a:endParaRPr>
            </a:p>
          </p:txBody>
        </p:sp>
        <p:sp>
          <p:nvSpPr>
            <p:cNvPr id="13" name="Rectangle 9"/>
            <p:cNvSpPr/>
            <p:nvPr/>
          </p:nvSpPr>
          <p:spPr>
            <a:xfrm>
              <a:off x="3783222" y="1463670"/>
              <a:ext cx="576064" cy="544907"/>
            </a:xfrm>
            <a:prstGeom prst="rect">
              <a:avLst/>
            </a:prstGeom>
            <a:solidFill>
              <a:schemeClr val="accent1">
                <a:lumMod val="20000"/>
                <a:lumOff val="8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cs typeface="+mn-ea"/>
                <a:sym typeface="+mn-lt"/>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4165349" cy="3811588"/>
          </a:xfr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82F288E0-7875-42C4-84C8-98DBBD3BF4D2}" type="datetimeFigureOut">
              <a:rPr lang="zh-CN" altLang="en-US" smtClean="0"/>
              <a:t>2016/10/12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82F288E0-7875-42C4-84C8-98DBBD3BF4D2}" type="datetimeFigureOut">
              <a:rPr lang="zh-CN" altLang="en-US" smtClean="0"/>
              <a:t>2016/10/12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F288E0-7875-42C4-84C8-98DBBD3BF4D2}" type="datetimeFigureOut">
              <a:rPr lang="zh-CN" altLang="en-US" smtClean="0"/>
              <a:t>2016/10/12</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9BB5D0-35E4-459D-AEF3-FE4D7C45CC19}" type="slidenum">
              <a:rPr lang="zh-CN" altLang="en-US" smtClean="0"/>
              <a:t>‹#›</a:t>
            </a:fld>
            <a:endParaRPr lang="zh-CN" altLang="en-US"/>
          </a:p>
        </p:txBody>
      </p:sp>
      <p:pic>
        <p:nvPicPr>
          <p:cNvPr id="7" name="图片 6"/>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10841856" y="103109"/>
            <a:ext cx="1165051" cy="165111"/>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28.png"/></Relationships>
</file>

<file path=ppt/slides/_rels/slide25.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image" Target="../media/image30.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6.jpeg"/></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endParaRPr lang="zh-CN" altLang="en-US"/>
          </a:p>
        </p:txBody>
      </p:sp>
      <p:sp>
        <p:nvSpPr>
          <p:cNvPr id="3" name="副标题 2"/>
          <p:cNvSpPr>
            <a:spLocks noGrp="1"/>
          </p:cNvSpPr>
          <p:nvPr>
            <p:ph type="subTitle" idx="1"/>
          </p:nvPr>
        </p:nvSpPr>
        <p:spPr/>
        <p:txBody>
          <a:bodyPr/>
          <a:lstStyle/>
          <a:p>
            <a:endParaRPr lang="zh-CN" altLang="en-US"/>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625" y="-246870"/>
            <a:ext cx="12261850" cy="7003124"/>
          </a:xfrm>
          <a:prstGeom prst="rect">
            <a:avLst/>
          </a:prstGeom>
        </p:spPr>
      </p:pic>
      <p:sp>
        <p:nvSpPr>
          <p:cNvPr id="5" name="矩形 4"/>
          <p:cNvSpPr/>
          <p:nvPr/>
        </p:nvSpPr>
        <p:spPr>
          <a:xfrm>
            <a:off x="389890" y="153035"/>
            <a:ext cx="11824970" cy="620268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endParaRPr>
          </a:p>
        </p:txBody>
      </p:sp>
      <p:sp>
        <p:nvSpPr>
          <p:cNvPr id="16" name="文本框 15"/>
          <p:cNvSpPr txBox="1"/>
          <p:nvPr/>
        </p:nvSpPr>
        <p:spPr>
          <a:xfrm>
            <a:off x="276918" y="1617619"/>
            <a:ext cx="7262865" cy="2369880"/>
          </a:xfrm>
          <a:prstGeom prst="rect">
            <a:avLst/>
          </a:prstGeom>
          <a:noFill/>
        </p:spPr>
        <p:txBody>
          <a:bodyPr wrap="square" rtlCol="0">
            <a:spAutoFit/>
          </a:bodyPr>
          <a:lstStyle/>
          <a:p>
            <a:pPr algn="l"/>
            <a:r>
              <a:rPr lang="en-US" altLang="zh-CN" sz="6000" spc="300" dirty="0" smtClean="0">
                <a:solidFill>
                  <a:schemeClr val="bg1"/>
                </a:solidFill>
                <a:latin typeface="微软雅黑" charset="0"/>
                <a:ea typeface="微软雅黑" charset="0"/>
                <a:cs typeface="Times New Roman" pitchFamily="18" charset="0"/>
                <a:sym typeface="+mn-lt"/>
              </a:rPr>
              <a:t>Search Ads</a:t>
            </a:r>
            <a:endParaRPr lang="en-US" altLang="zh-CN" sz="6000" spc="300" dirty="0">
              <a:solidFill>
                <a:schemeClr val="bg1"/>
              </a:solidFill>
              <a:latin typeface="微软雅黑" charset="0"/>
              <a:ea typeface="微软雅黑" charset="0"/>
              <a:cs typeface="Times New Roman" pitchFamily="18" charset="0"/>
              <a:sym typeface="+mn-lt"/>
            </a:endParaRPr>
          </a:p>
          <a:p>
            <a:pPr algn="l"/>
            <a:r>
              <a:rPr lang="zh-CN" altLang="en-US" sz="8800" spc="300" dirty="0" smtClean="0">
                <a:solidFill>
                  <a:srgbClr val="00B0F0"/>
                </a:solidFill>
                <a:latin typeface="微软雅黑" charset="0"/>
                <a:ea typeface="微软雅黑" charset="0"/>
                <a:cs typeface="Times New Roman" pitchFamily="18" charset="0"/>
                <a:sym typeface="+mn-lt"/>
              </a:rPr>
              <a:t>苹果搜索广告</a:t>
            </a:r>
            <a:endParaRPr lang="zh-CN" altLang="en-US" sz="8800" spc="300" dirty="0">
              <a:solidFill>
                <a:srgbClr val="00B0F0"/>
              </a:solidFill>
              <a:latin typeface="微软雅黑" charset="0"/>
              <a:ea typeface="微软雅黑" charset="0"/>
              <a:cs typeface="Times New Roman" pitchFamily="18" charset="0"/>
              <a:sym typeface="+mn-lt"/>
            </a:endParaRPr>
          </a:p>
        </p:txBody>
      </p:sp>
      <p:sp>
        <p:nvSpPr>
          <p:cNvPr id="17" name="文本框 16"/>
          <p:cNvSpPr txBox="1"/>
          <p:nvPr/>
        </p:nvSpPr>
        <p:spPr>
          <a:xfrm>
            <a:off x="389690" y="3896191"/>
            <a:ext cx="7036381" cy="548640"/>
          </a:xfrm>
          <a:prstGeom prst="rect">
            <a:avLst/>
          </a:prstGeom>
          <a:noFill/>
        </p:spPr>
        <p:txBody>
          <a:bodyPr wrap="square" rtlCol="0">
            <a:spAutoFit/>
          </a:bodyPr>
          <a:lstStyle/>
          <a:p>
            <a:pPr>
              <a:lnSpc>
                <a:spcPct val="150000"/>
              </a:lnSpc>
            </a:pPr>
            <a:r>
              <a:rPr lang="en-US" altLang="zh-CN" sz="2000" dirty="0" smtClean="0">
                <a:solidFill>
                  <a:schemeClr val="bg2"/>
                </a:solidFill>
                <a:latin typeface="微软雅黑" charset="0"/>
                <a:ea typeface="微软雅黑" charset="0"/>
                <a:cs typeface="+mn-ea"/>
                <a:sym typeface="+mn-lt"/>
              </a:rPr>
              <a:t>An efficient and easy </a:t>
            </a:r>
            <a:r>
              <a:rPr lang="en-US" altLang="zh-CN" sz="2000" dirty="0">
                <a:solidFill>
                  <a:schemeClr val="bg2"/>
                </a:solidFill>
                <a:latin typeface="微软雅黑" charset="0"/>
                <a:ea typeface="微软雅黑" charset="0"/>
                <a:cs typeface="+mn-ea"/>
                <a:sym typeface="+mn-lt"/>
              </a:rPr>
              <a:t>way to discover and promote apps</a:t>
            </a:r>
          </a:p>
        </p:txBody>
      </p:sp>
      <p:grpSp>
        <p:nvGrpSpPr>
          <p:cNvPr id="20" name="组合 19"/>
          <p:cNvGrpSpPr/>
          <p:nvPr/>
        </p:nvGrpSpPr>
        <p:grpSpPr>
          <a:xfrm>
            <a:off x="-273686" y="4655185"/>
            <a:ext cx="3117880" cy="413082"/>
            <a:chOff x="8274251" y="2904803"/>
            <a:chExt cx="1771951" cy="211316"/>
          </a:xfrm>
        </p:grpSpPr>
        <p:sp>
          <p:nvSpPr>
            <p:cNvPr id="18" name="矩形 17"/>
            <p:cNvSpPr/>
            <p:nvPr/>
          </p:nvSpPr>
          <p:spPr>
            <a:xfrm>
              <a:off x="8436859" y="2904803"/>
              <a:ext cx="1609343" cy="210821"/>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solidFill>
                  <a:schemeClr val="accent2"/>
                </a:solidFill>
                <a:latin typeface="方正正黑简体" panose="02000000000000000000" pitchFamily="2" charset="-122"/>
                <a:ea typeface="方正正黑简体" panose="02000000000000000000" pitchFamily="2" charset="-122"/>
              </a:endParaRPr>
            </a:p>
          </p:txBody>
        </p:sp>
        <p:sp>
          <p:nvSpPr>
            <p:cNvPr id="19" name="文本框 18"/>
            <p:cNvSpPr txBox="1"/>
            <p:nvPr/>
          </p:nvSpPr>
          <p:spPr>
            <a:xfrm>
              <a:off x="8274251" y="2927711"/>
              <a:ext cx="1656109" cy="188408"/>
            </a:xfrm>
            <a:prstGeom prst="rect">
              <a:avLst/>
            </a:prstGeom>
            <a:noFill/>
          </p:spPr>
          <p:txBody>
            <a:bodyPr wrap="square" rtlCol="0" anchor="ctr" anchorCtr="0">
              <a:spAutoFit/>
            </a:bodyPr>
            <a:lstStyle/>
            <a:p>
              <a:pPr algn="r"/>
              <a:r>
                <a:rPr lang="en-US" altLang="zh-CN" b="1" dirty="0">
                  <a:solidFill>
                    <a:schemeClr val="bg1"/>
                  </a:solidFill>
                  <a:cs typeface="+mn-ea"/>
                  <a:sym typeface="+mn-lt"/>
                </a:rPr>
                <a:t>Prepared by </a:t>
              </a:r>
              <a:r>
                <a:rPr lang="en-US" altLang="zh-CN" b="1" dirty="0" err="1">
                  <a:solidFill>
                    <a:schemeClr val="bg1"/>
                  </a:solidFill>
                  <a:cs typeface="+mn-ea"/>
                  <a:sym typeface="+mn-lt"/>
                </a:rPr>
                <a:t>Domob</a:t>
              </a:r>
              <a:endParaRPr lang="en-US" altLang="zh-CN" b="1" dirty="0" err="1">
                <a:solidFill>
                  <a:schemeClr val="bg1"/>
                </a:solidFill>
                <a:latin typeface="方正正黑简体" panose="02000000000000000000" pitchFamily="2" charset="-122"/>
                <a:ea typeface="方正正黑简体" panose="02000000000000000000" pitchFamily="2" charset="-122"/>
                <a:cs typeface="+mn-ea"/>
                <a:sym typeface="+mn-lt"/>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fill="hold" nodeType="withEffect">
                                  <p:stCondLst>
                                    <p:cond delay="0"/>
                                  </p:stCondLst>
                                  <p:childTnLst>
                                    <p:animMotion origin="layout" path="M -1.25E-6 1.11111E-6 L 0.09206 1.11111E-6 " pathEditMode="relative" rAng="0" ptsTypes="AA">
                                      <p:cBhvr>
                                        <p:cTn id="6" dur="2750" fill="hold"/>
                                        <p:tgtEl>
                                          <p:spTgt spid="4"/>
                                        </p:tgtEl>
                                        <p:attrNameLst>
                                          <p:attrName>ppt_x</p:attrName>
                                          <p:attrName>ppt_y</p:attrName>
                                        </p:attrNameLst>
                                      </p:cBhvr>
                                      <p:rCtr x="4596" y="0"/>
                                    </p:animMotion>
                                  </p:childTnLst>
                                </p:cTn>
                              </p:par>
                              <p:par>
                                <p:cTn id="7" presetID="6" presetClass="emph" presetSubtype="0" fill="hold" nodeType="withEffect">
                                  <p:stCondLst>
                                    <p:cond delay="0"/>
                                  </p:stCondLst>
                                  <p:childTnLst>
                                    <p:animScale>
                                      <p:cBhvr>
                                        <p:cTn id="8" dur="2750" fill="hold"/>
                                        <p:tgtEl>
                                          <p:spTgt spid="4"/>
                                        </p:tgtEl>
                                      </p:cBhvr>
                                      <p:by x="85000" y="85000"/>
                                    </p:animScale>
                                  </p:childTnLst>
                                </p:cTn>
                              </p:par>
                              <p:par>
                                <p:cTn id="9" presetID="12" presetClass="entr" presetSubtype="4" fill="hold" grpId="0" nodeType="withEffect">
                                  <p:stCondLst>
                                    <p:cond delay="0"/>
                                  </p:stCondLst>
                                  <p:iterate type="lt">
                                    <p:tmPct val="10000"/>
                                  </p:iterate>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500"/>
                                        <p:tgtEl>
                                          <p:spTgt spid="16"/>
                                        </p:tgtEl>
                                        <p:attrNameLst>
                                          <p:attrName>ppt_y</p:attrName>
                                        </p:attrNameLst>
                                      </p:cBhvr>
                                      <p:tavLst>
                                        <p:tav tm="0">
                                          <p:val>
                                            <p:strVal val="#ppt_y+#ppt_h*1.125000"/>
                                          </p:val>
                                        </p:tav>
                                        <p:tav tm="100000">
                                          <p:val>
                                            <p:strVal val="#ppt_y"/>
                                          </p:val>
                                        </p:tav>
                                      </p:tavLst>
                                    </p:anim>
                                    <p:animEffect transition="in" filter="wipe(up)">
                                      <p:cBhvr>
                                        <p:cTn id="12" dur="500"/>
                                        <p:tgtEl>
                                          <p:spTgt spid="16"/>
                                        </p:tgtEl>
                                      </p:cBhvr>
                                    </p:animEffect>
                                  </p:childTnLst>
                                </p:cTn>
                              </p:par>
                              <p:par>
                                <p:cTn id="13" presetID="10" presetClass="entr" presetSubtype="0" fill="hold" grpId="2" nodeType="withEffect">
                                  <p:stCondLst>
                                    <p:cond delay="750"/>
                                  </p:stCondLst>
                                  <p:iterate type="lt">
                                    <p:tmPct val="0"/>
                                  </p:iterate>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par>
                                <p:cTn id="16" presetID="64" presetClass="path" presetSubtype="0" accel="50000" decel="50000" fill="hold" grpId="1" nodeType="withEffect">
                                  <p:stCondLst>
                                    <p:cond delay="1250"/>
                                  </p:stCondLst>
                                  <p:iterate type="lt">
                                    <p:tmPct val="0"/>
                                  </p:iterate>
                                  <p:childTnLst>
                                    <p:animMotion origin="layout" path="M -2.70833E-6 4.81481E-6 L -2.70833E-6 -0.09746 " pathEditMode="relative" rAng="0" ptsTypes="AA">
                                      <p:cBhvr>
                                        <p:cTn id="17" dur="750" fill="hold"/>
                                        <p:tgtEl>
                                          <p:spTgt spid="16"/>
                                        </p:tgtEl>
                                        <p:attrNameLst>
                                          <p:attrName>ppt_x</p:attrName>
                                          <p:attrName>ppt_y</p:attrName>
                                        </p:attrNameLst>
                                      </p:cBhvr>
                                      <p:rCtr x="0" y="-4884"/>
                                    </p:animMotion>
                                  </p:childTnLst>
                                </p:cTn>
                              </p:par>
                              <p:par>
                                <p:cTn id="18" presetID="64" presetClass="path" presetSubtype="0" accel="50000" decel="50000" fill="hold" grpId="1" nodeType="withEffect">
                                  <p:stCondLst>
                                    <p:cond delay="1250"/>
                                  </p:stCondLst>
                                  <p:iterate type="lt">
                                    <p:tmPct val="0"/>
                                  </p:iterate>
                                  <p:childTnLst>
                                    <p:animMotion origin="layout" path="M 5E-6 4.07407E-6 L 5E-6 -0.09746 " pathEditMode="relative" rAng="0" ptsTypes="AA">
                                      <p:cBhvr>
                                        <p:cTn id="19" dur="750" fill="hold"/>
                                        <p:tgtEl>
                                          <p:spTgt spid="17"/>
                                        </p:tgtEl>
                                        <p:attrNameLst>
                                          <p:attrName>ppt_x</p:attrName>
                                          <p:attrName>ppt_y</p:attrName>
                                        </p:attrNameLst>
                                      </p:cBhvr>
                                      <p:rCtr x="0" y="-4884"/>
                                    </p:animMotion>
                                  </p:childTnLst>
                                </p:cTn>
                              </p:par>
                              <p:par>
                                <p:cTn id="20" presetID="12" presetClass="entr" presetSubtype="4" fill="hold" nodeType="withEffect">
                                  <p:stCondLst>
                                    <p:cond delay="1250"/>
                                  </p:stCondLst>
                                  <p:iterate type="lt">
                                    <p:tmPct val="0"/>
                                  </p:iterate>
                                  <p:childTnLst>
                                    <p:set>
                                      <p:cBhvr>
                                        <p:cTn id="21" dur="1" fill="hold">
                                          <p:stCondLst>
                                            <p:cond delay="0"/>
                                          </p:stCondLst>
                                        </p:cTn>
                                        <p:tgtEl>
                                          <p:spTgt spid="20"/>
                                        </p:tgtEl>
                                        <p:attrNameLst>
                                          <p:attrName>style.visibility</p:attrName>
                                        </p:attrNameLst>
                                      </p:cBhvr>
                                      <p:to>
                                        <p:strVal val="visible"/>
                                      </p:to>
                                    </p:set>
                                    <p:anim calcmode="lin" valueType="num">
                                      <p:cBhvr additive="base">
                                        <p:cTn id="22" dur="500"/>
                                        <p:tgtEl>
                                          <p:spTgt spid="20"/>
                                        </p:tgtEl>
                                        <p:attrNameLst>
                                          <p:attrName>ppt_y</p:attrName>
                                        </p:attrNameLst>
                                      </p:cBhvr>
                                      <p:tavLst>
                                        <p:tav tm="0">
                                          <p:val>
                                            <p:strVal val="#ppt_y+#ppt_h*1.125000"/>
                                          </p:val>
                                        </p:tav>
                                        <p:tav tm="100000">
                                          <p:val>
                                            <p:strVal val="#ppt_y"/>
                                          </p:val>
                                        </p:tav>
                                      </p:tavLst>
                                    </p:anim>
                                    <p:animEffect transition="in" filter="wipe(up)">
                                      <p:cBhvr>
                                        <p:cTn id="23" dur="500"/>
                                        <p:tgtEl>
                                          <p:spTgt spid="20"/>
                                        </p:tgtEl>
                                      </p:cBhvr>
                                    </p:animEffect>
                                  </p:childTnLst>
                                </p:cTn>
                              </p:par>
                              <p:par>
                                <p:cTn id="24" presetID="64" presetClass="path" presetSubtype="0" accel="50000" decel="50000" fill="hold" nodeType="withEffect">
                                  <p:stCondLst>
                                    <p:cond delay="1250"/>
                                  </p:stCondLst>
                                  <p:iterate type="lt">
                                    <p:tmPct val="0"/>
                                  </p:iterate>
                                  <p:childTnLst>
                                    <p:animMotion origin="layout" path="M 2.91667E-6 2.96296E-6 L 2.91667E-6 -0.09746 " pathEditMode="relative" rAng="0" ptsTypes="AA">
                                      <p:cBhvr>
                                        <p:cTn id="25" dur="750" fill="hold"/>
                                        <p:tgtEl>
                                          <p:spTgt spid="20"/>
                                        </p:tgtEl>
                                        <p:attrNameLst>
                                          <p:attrName>ppt_x</p:attrName>
                                          <p:attrName>ppt_y</p:attrName>
                                        </p:attrNameLst>
                                      </p:cBhvr>
                                      <p:rCtr x="0" y="-488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6" grpId="1"/>
      <p:bldP spid="17" grpId="1"/>
      <p:bldP spid="17" grpId="2"/>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smtClean="0">
                <a:sym typeface="+mn-ea"/>
              </a:rPr>
              <a:t>1.5.2 </a:t>
            </a:r>
            <a:r>
              <a:rPr lang="zh-CN" altLang="en-US" dirty="0" smtClean="0">
                <a:sym typeface="+mn-ea"/>
              </a:rPr>
              <a:t>选择</a:t>
            </a:r>
            <a:r>
              <a:rPr lang="zh-CN" altLang="en-US" dirty="0">
                <a:sym typeface="+mn-ea"/>
              </a:rPr>
              <a:t>关键词</a:t>
            </a:r>
            <a:r>
              <a:rPr lang="en-US" altLang="zh-CN" sz="2600" dirty="0">
                <a:sym typeface="+mn-ea"/>
              </a:rPr>
              <a:t>—</a:t>
            </a:r>
            <a:r>
              <a:rPr lang="zh-CN" altLang="en-US" sz="2600" dirty="0">
                <a:sym typeface="+mn-ea"/>
              </a:rPr>
              <a:t>关键词匹配</a:t>
            </a:r>
          </a:p>
        </p:txBody>
      </p:sp>
      <p:sp>
        <p:nvSpPr>
          <p:cNvPr id="23" name="Rectangle 22"/>
          <p:cNvSpPr/>
          <p:nvPr/>
        </p:nvSpPr>
        <p:spPr>
          <a:xfrm>
            <a:off x="1222926" y="2832643"/>
            <a:ext cx="2257549" cy="830997"/>
          </a:xfrm>
          <a:prstGeom prst="rect">
            <a:avLst/>
          </a:prstGeom>
          <a:solidFill>
            <a:srgbClr val="00B0F0"/>
          </a:solidFill>
          <a:ln>
            <a:solidFill>
              <a:srgbClr val="00B0F0"/>
            </a:solidFill>
          </a:ln>
        </p:spPr>
        <p:txBody>
          <a:bodyPr wrap="square">
            <a:spAutoFit/>
          </a:bodyPr>
          <a:lstStyle/>
          <a:p>
            <a:pPr algn="r"/>
            <a:r>
              <a:rPr lang="zh-CN" altLang="ms-MY" sz="2400" b="1" dirty="0">
                <a:solidFill>
                  <a:schemeClr val="bg1"/>
                </a:solidFill>
                <a:latin typeface="微软雅黑" charset="0"/>
                <a:ea typeface="微软雅黑" charset="0"/>
              </a:rPr>
              <a:t>模糊匹配</a:t>
            </a:r>
            <a:endParaRPr lang="zh-CN" altLang="en-US" sz="2400" b="1" dirty="0">
              <a:solidFill>
                <a:schemeClr val="bg1"/>
              </a:solidFill>
              <a:latin typeface="微软雅黑" charset="0"/>
              <a:ea typeface="微软雅黑" charset="0"/>
            </a:endParaRPr>
          </a:p>
          <a:p>
            <a:pPr algn="r"/>
            <a:r>
              <a:rPr lang="en-US" altLang="zh-CN" sz="2400" dirty="0">
                <a:solidFill>
                  <a:schemeClr val="bg1"/>
                </a:solidFill>
                <a:latin typeface="微软雅黑" charset="0"/>
                <a:ea typeface="微软雅黑" charset="0"/>
              </a:rPr>
              <a:t>Broad</a:t>
            </a:r>
            <a:r>
              <a:rPr lang="zh-CN" altLang="en-US" sz="2400" dirty="0">
                <a:solidFill>
                  <a:schemeClr val="bg1"/>
                </a:solidFill>
                <a:latin typeface="微软雅黑" charset="0"/>
                <a:ea typeface="微软雅黑" charset="0"/>
              </a:rPr>
              <a:t> </a:t>
            </a:r>
            <a:r>
              <a:rPr lang="en-US" altLang="zh-CN" sz="2400" dirty="0">
                <a:solidFill>
                  <a:schemeClr val="bg1"/>
                </a:solidFill>
                <a:latin typeface="微软雅黑" charset="0"/>
                <a:ea typeface="微软雅黑" charset="0"/>
              </a:rPr>
              <a:t>Match</a:t>
            </a:r>
            <a:endParaRPr lang="zh-CN" altLang="ms-MY" sz="2400" dirty="0">
              <a:solidFill>
                <a:schemeClr val="bg1"/>
              </a:solidFill>
              <a:latin typeface="微软雅黑" charset="0"/>
              <a:ea typeface="微软雅黑" charset="0"/>
            </a:endParaRPr>
          </a:p>
        </p:txBody>
      </p:sp>
      <p:sp>
        <p:nvSpPr>
          <p:cNvPr id="24" name="Rectangle 23"/>
          <p:cNvSpPr/>
          <p:nvPr/>
        </p:nvSpPr>
        <p:spPr>
          <a:xfrm>
            <a:off x="541641" y="3663640"/>
            <a:ext cx="3048593" cy="1061829"/>
          </a:xfrm>
          <a:prstGeom prst="rect">
            <a:avLst/>
          </a:prstGeom>
          <a:ln>
            <a:noFill/>
          </a:ln>
        </p:spPr>
        <p:txBody>
          <a:bodyPr wrap="square">
            <a:spAutoFit/>
          </a:bodyPr>
          <a:lstStyle/>
          <a:p>
            <a:pPr algn="l">
              <a:lnSpc>
                <a:spcPct val="150000"/>
              </a:lnSpc>
            </a:pPr>
            <a:r>
              <a:rPr lang="zh-CN" altLang="en-US" sz="1400" dirty="0">
                <a:solidFill>
                  <a:schemeClr val="tx1">
                    <a:lumMod val="50000"/>
                    <a:lumOff val="50000"/>
                  </a:schemeClr>
                </a:solidFill>
                <a:latin typeface="微软雅黑" charset="0"/>
                <a:ea typeface="微软雅黑" charset="0"/>
                <a:cs typeface="+mn-ea"/>
                <a:sym typeface="+mn-lt"/>
              </a:rPr>
              <a:t>针对自定义关键词，广告系统通过</a:t>
            </a:r>
            <a:r>
              <a:rPr lang="zh-CN" altLang="en-US" sz="1400" b="1" dirty="0">
                <a:solidFill>
                  <a:schemeClr val="tx1">
                    <a:lumMod val="50000"/>
                    <a:lumOff val="50000"/>
                  </a:schemeClr>
                </a:solidFill>
                <a:latin typeface="微软雅黑" charset="0"/>
                <a:ea typeface="微软雅黑" charset="0"/>
                <a:cs typeface="+mn-ea"/>
                <a:sym typeface="+mn-lt"/>
              </a:rPr>
              <a:t>联想</a:t>
            </a:r>
            <a:r>
              <a:rPr lang="en-US" altLang="zh-CN" sz="1400" b="1" dirty="0">
                <a:solidFill>
                  <a:schemeClr val="tx1">
                    <a:lumMod val="50000"/>
                    <a:lumOff val="50000"/>
                  </a:schemeClr>
                </a:solidFill>
                <a:latin typeface="微软雅黑" charset="0"/>
                <a:ea typeface="微软雅黑" charset="0"/>
                <a:cs typeface="+mn-ea"/>
                <a:sym typeface="+mn-lt"/>
              </a:rPr>
              <a:t>/</a:t>
            </a:r>
            <a:r>
              <a:rPr lang="zh-CN" altLang="en-US" sz="1400" b="1" dirty="0">
                <a:solidFill>
                  <a:schemeClr val="tx1">
                    <a:lumMod val="50000"/>
                    <a:lumOff val="50000"/>
                  </a:schemeClr>
                </a:solidFill>
                <a:latin typeface="微软雅黑" charset="0"/>
                <a:ea typeface="微软雅黑" charset="0"/>
                <a:cs typeface="+mn-ea"/>
                <a:sym typeface="+mn-lt"/>
              </a:rPr>
              <a:t>同义</a:t>
            </a:r>
            <a:r>
              <a:rPr lang="en-US" altLang="zh-CN" sz="1400" b="1" dirty="0">
                <a:solidFill>
                  <a:schemeClr val="tx1">
                    <a:lumMod val="50000"/>
                    <a:lumOff val="50000"/>
                  </a:schemeClr>
                </a:solidFill>
                <a:latin typeface="微软雅黑" charset="0"/>
                <a:ea typeface="微软雅黑" charset="0"/>
                <a:cs typeface="+mn-ea"/>
                <a:sym typeface="+mn-lt"/>
              </a:rPr>
              <a:t>/</a:t>
            </a:r>
            <a:r>
              <a:rPr lang="zh-CN" altLang="en-US" sz="1400" b="1" dirty="0">
                <a:solidFill>
                  <a:schemeClr val="tx1">
                    <a:lumMod val="50000"/>
                    <a:lumOff val="50000"/>
                  </a:schemeClr>
                </a:solidFill>
                <a:latin typeface="微软雅黑" charset="0"/>
                <a:ea typeface="微软雅黑" charset="0"/>
                <a:cs typeface="+mn-ea"/>
                <a:sym typeface="+mn-lt"/>
              </a:rPr>
              <a:t>近义</a:t>
            </a:r>
            <a:r>
              <a:rPr lang="zh-CN" altLang="en-US" sz="1400" dirty="0">
                <a:solidFill>
                  <a:schemeClr val="tx1">
                    <a:lumMod val="50000"/>
                    <a:lumOff val="50000"/>
                  </a:schemeClr>
                </a:solidFill>
                <a:latin typeface="微软雅黑" charset="0"/>
                <a:ea typeface="微软雅黑" charset="0"/>
                <a:cs typeface="+mn-ea"/>
                <a:sym typeface="+mn-lt"/>
              </a:rPr>
              <a:t>等规则联想出其他可投放关键词，供开发者参考使用。</a:t>
            </a:r>
          </a:p>
        </p:txBody>
      </p:sp>
      <p:sp>
        <p:nvSpPr>
          <p:cNvPr id="77" name="矩形 76"/>
          <p:cNvSpPr/>
          <p:nvPr/>
        </p:nvSpPr>
        <p:spPr>
          <a:xfrm>
            <a:off x="541641" y="4893183"/>
            <a:ext cx="1440160" cy="384138"/>
          </a:xfrm>
          <a:prstGeom prst="rect">
            <a:avLst/>
          </a:prstGeom>
          <a:noFill/>
          <a:ln w="9525">
            <a:prstDash val="dash"/>
          </a:ln>
          <a:extLst>
            <a:ext uri="{909E8E84-426E-40DD-AFC4-6F175D3DCCD1}">
              <a14:hiddenFill xmlns:a14="http://schemas.microsoft.com/office/drawing/2010/main">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14:hiddenFill>
            </a:ext>
          </a:ex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600" dirty="0" smtClean="0">
                <a:solidFill>
                  <a:schemeClr val="tx1">
                    <a:lumMod val="50000"/>
                    <a:lumOff val="50000"/>
                  </a:schemeClr>
                </a:solidFill>
                <a:latin typeface="微软雅黑" charset="0"/>
                <a:ea typeface="微软雅黑" charset="0"/>
              </a:rPr>
              <a:t>War games</a:t>
            </a:r>
            <a:endParaRPr lang="zh-CN" altLang="en-US" sz="1600" dirty="0">
              <a:solidFill>
                <a:schemeClr val="tx1">
                  <a:lumMod val="50000"/>
                  <a:lumOff val="50000"/>
                </a:schemeClr>
              </a:solidFill>
              <a:latin typeface="微软雅黑" charset="0"/>
              <a:ea typeface="微软雅黑" charset="0"/>
            </a:endParaRPr>
          </a:p>
        </p:txBody>
      </p:sp>
      <p:sp>
        <p:nvSpPr>
          <p:cNvPr id="78" name="矩形 77"/>
          <p:cNvSpPr/>
          <p:nvPr/>
        </p:nvSpPr>
        <p:spPr>
          <a:xfrm>
            <a:off x="2244053" y="4893183"/>
            <a:ext cx="1421745" cy="384138"/>
          </a:xfrm>
          <a:prstGeom prst="rect">
            <a:avLst/>
          </a:prstGeom>
          <a:noFill/>
          <a:ln w="9525">
            <a:prstDash val="dash"/>
          </a:ln>
          <a:extLst>
            <a:ext uri="{909E8E84-426E-40DD-AFC4-6F175D3DCCD1}">
              <a14:hiddenFill xmlns:a14="http://schemas.microsoft.com/office/drawing/2010/main">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14:hiddenFill>
            </a:ext>
          </a:ex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600" dirty="0" err="1" smtClean="0">
                <a:solidFill>
                  <a:schemeClr val="tx1">
                    <a:lumMod val="50000"/>
                    <a:lumOff val="50000"/>
                  </a:schemeClr>
                </a:solidFill>
                <a:latin typeface="微软雅黑" charset="0"/>
                <a:ea typeface="微软雅黑" charset="0"/>
              </a:rPr>
              <a:t>pokemon</a:t>
            </a:r>
            <a:endParaRPr lang="zh-CN" altLang="en-US" sz="1600" dirty="0">
              <a:solidFill>
                <a:schemeClr val="tx1">
                  <a:lumMod val="50000"/>
                  <a:lumOff val="50000"/>
                </a:schemeClr>
              </a:solidFill>
              <a:latin typeface="微软雅黑" charset="0"/>
              <a:ea typeface="微软雅黑" charset="0"/>
            </a:endParaRPr>
          </a:p>
        </p:txBody>
      </p:sp>
      <p:sp>
        <p:nvSpPr>
          <p:cNvPr id="14" name="Rectangle 13"/>
          <p:cNvSpPr/>
          <p:nvPr/>
        </p:nvSpPr>
        <p:spPr>
          <a:xfrm>
            <a:off x="8207025" y="2829506"/>
            <a:ext cx="1966116" cy="830997"/>
          </a:xfrm>
          <a:prstGeom prst="rect">
            <a:avLst/>
          </a:prstGeom>
          <a:solidFill>
            <a:srgbClr val="00B0F0"/>
          </a:solidFill>
          <a:ln>
            <a:solidFill>
              <a:srgbClr val="00B0F0"/>
            </a:solidFill>
          </a:ln>
        </p:spPr>
        <p:txBody>
          <a:bodyPr wrap="none">
            <a:spAutoFit/>
          </a:bodyPr>
          <a:lstStyle/>
          <a:p>
            <a:r>
              <a:rPr lang="zh-CN" altLang="ms-MY" sz="2400" b="1" dirty="0">
                <a:solidFill>
                  <a:schemeClr val="bg1"/>
                </a:solidFill>
                <a:latin typeface="微软雅黑" charset="0"/>
                <a:ea typeface="微软雅黑" charset="0"/>
              </a:rPr>
              <a:t>精确匹配</a:t>
            </a:r>
            <a:endParaRPr lang="zh-CN" altLang="en-US" sz="2400" b="1" dirty="0">
              <a:solidFill>
                <a:schemeClr val="bg1"/>
              </a:solidFill>
              <a:latin typeface="微软雅黑" charset="0"/>
              <a:ea typeface="微软雅黑" charset="0"/>
            </a:endParaRPr>
          </a:p>
          <a:p>
            <a:r>
              <a:rPr lang="en-US" altLang="zh-CN" sz="2400" dirty="0">
                <a:solidFill>
                  <a:schemeClr val="bg1"/>
                </a:solidFill>
                <a:latin typeface="微软雅黑" charset="0"/>
                <a:ea typeface="微软雅黑" charset="0"/>
              </a:rPr>
              <a:t>Exact</a:t>
            </a:r>
            <a:r>
              <a:rPr lang="zh-CN" altLang="en-US" sz="2400" dirty="0">
                <a:solidFill>
                  <a:schemeClr val="bg1"/>
                </a:solidFill>
                <a:latin typeface="微软雅黑" charset="0"/>
                <a:ea typeface="微软雅黑" charset="0"/>
              </a:rPr>
              <a:t> </a:t>
            </a:r>
            <a:r>
              <a:rPr lang="en-US" altLang="zh-CN" sz="2400" dirty="0">
                <a:solidFill>
                  <a:schemeClr val="bg1"/>
                </a:solidFill>
                <a:latin typeface="微软雅黑" charset="0"/>
                <a:ea typeface="微软雅黑" charset="0"/>
              </a:rPr>
              <a:t>Match</a:t>
            </a:r>
            <a:endParaRPr lang="zh-CN" altLang="ms-MY" sz="2400" dirty="0">
              <a:solidFill>
                <a:schemeClr val="bg1"/>
              </a:solidFill>
              <a:latin typeface="微软雅黑" charset="0"/>
              <a:ea typeface="微软雅黑" charset="0"/>
            </a:endParaRPr>
          </a:p>
        </p:txBody>
      </p:sp>
      <p:sp>
        <p:nvSpPr>
          <p:cNvPr id="15" name="Rectangle 14"/>
          <p:cNvSpPr/>
          <p:nvPr/>
        </p:nvSpPr>
        <p:spPr>
          <a:xfrm>
            <a:off x="8162161" y="3656312"/>
            <a:ext cx="3801230" cy="1061829"/>
          </a:xfrm>
          <a:prstGeom prst="rect">
            <a:avLst/>
          </a:prstGeom>
          <a:ln>
            <a:noFill/>
          </a:ln>
        </p:spPr>
        <p:txBody>
          <a:bodyPr wrap="square">
            <a:spAutoFit/>
          </a:bodyPr>
          <a:lstStyle/>
          <a:p>
            <a:pPr>
              <a:lnSpc>
                <a:spcPct val="150000"/>
              </a:lnSpc>
            </a:pPr>
            <a:r>
              <a:rPr lang="zh-CN" altLang="en-US" sz="1400" dirty="0">
                <a:solidFill>
                  <a:schemeClr val="tx1">
                    <a:lumMod val="50000"/>
                    <a:lumOff val="50000"/>
                  </a:schemeClr>
                </a:solidFill>
                <a:latin typeface="微软雅黑" charset="0"/>
                <a:ea typeface="微软雅黑" charset="0"/>
                <a:cs typeface="+mn-ea"/>
                <a:sym typeface="+mn-lt"/>
              </a:rPr>
              <a:t>精准定位选定关键词：开发者竞价投放的关键词与用户搜索的关键词完全一致。</a:t>
            </a:r>
            <a:endParaRPr lang="en-US" altLang="zh-CN" sz="1400" dirty="0">
              <a:solidFill>
                <a:schemeClr val="tx1">
                  <a:lumMod val="50000"/>
                  <a:lumOff val="50000"/>
                </a:schemeClr>
              </a:solidFill>
              <a:latin typeface="微软雅黑" charset="0"/>
              <a:ea typeface="微软雅黑" charset="0"/>
              <a:cs typeface="+mn-ea"/>
              <a:sym typeface="+mn-lt"/>
            </a:endParaRPr>
          </a:p>
          <a:p>
            <a:pPr>
              <a:lnSpc>
                <a:spcPct val="150000"/>
              </a:lnSpc>
            </a:pPr>
            <a:r>
              <a:rPr lang="zh-CN" altLang="en-US" sz="1400" dirty="0">
                <a:solidFill>
                  <a:schemeClr val="tx1">
                    <a:lumMod val="50000"/>
                    <a:lumOff val="50000"/>
                  </a:schemeClr>
                </a:solidFill>
                <a:latin typeface="微软雅黑" charset="0"/>
                <a:ea typeface="微软雅黑" charset="0"/>
                <a:cs typeface="+mn-ea"/>
                <a:sym typeface="+mn-lt"/>
              </a:rPr>
              <a:t>在苹果后台设置时，需要用英文的中括号表示。</a:t>
            </a:r>
          </a:p>
        </p:txBody>
      </p:sp>
      <p:sp>
        <p:nvSpPr>
          <p:cNvPr id="79" name="矩形 78"/>
          <p:cNvSpPr/>
          <p:nvPr/>
        </p:nvSpPr>
        <p:spPr>
          <a:xfrm>
            <a:off x="8162161" y="4953944"/>
            <a:ext cx="1440125" cy="384171"/>
          </a:xfrm>
          <a:prstGeom prst="rect">
            <a:avLst/>
          </a:prstGeom>
          <a:noFill/>
          <a:ln w="9525">
            <a:prstDash val="dash"/>
          </a:ln>
          <a:extLst>
            <a:ext uri="{909E8E84-426E-40DD-AFC4-6F175D3DCCD1}">
              <a14:hiddenFill xmlns:a14="http://schemas.microsoft.com/office/drawing/2010/main">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14:hiddenFill>
            </a:ext>
          </a:ex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600" dirty="0" smtClean="0">
                <a:solidFill>
                  <a:schemeClr val="bg1">
                    <a:lumMod val="50000"/>
                  </a:schemeClr>
                </a:solidFill>
                <a:latin typeface="微软雅黑" charset="0"/>
                <a:ea typeface="微软雅黑" charset="0"/>
              </a:rPr>
              <a:t>[games]</a:t>
            </a:r>
            <a:endParaRPr lang="zh-CN" altLang="en-US" sz="1600" dirty="0">
              <a:solidFill>
                <a:schemeClr val="bg1">
                  <a:lumMod val="50000"/>
                </a:schemeClr>
              </a:solidFill>
              <a:latin typeface="微软雅黑" charset="0"/>
              <a:ea typeface="微软雅黑" charset="0"/>
            </a:endParaRPr>
          </a:p>
        </p:txBody>
      </p:sp>
      <p:grpSp>
        <p:nvGrpSpPr>
          <p:cNvPr id="50" name="组合 49"/>
          <p:cNvGrpSpPr/>
          <p:nvPr/>
        </p:nvGrpSpPr>
        <p:grpSpPr>
          <a:xfrm>
            <a:off x="4799330" y="1056005"/>
            <a:ext cx="7392670" cy="480060"/>
            <a:chOff x="7483" y="1318"/>
            <a:chExt cx="11642" cy="756"/>
          </a:xfrm>
        </p:grpSpPr>
        <p:grpSp>
          <p:nvGrpSpPr>
            <p:cNvPr id="4" name="组合 3"/>
            <p:cNvGrpSpPr/>
            <p:nvPr/>
          </p:nvGrpSpPr>
          <p:grpSpPr>
            <a:xfrm>
              <a:off x="7483" y="1318"/>
              <a:ext cx="2570" cy="756"/>
              <a:chOff x="351039" y="195"/>
              <a:chExt cx="1602178" cy="640871"/>
            </a:xfrm>
            <a:solidFill>
              <a:srgbClr val="D9D9D9"/>
            </a:solidFill>
          </p:grpSpPr>
          <p:sp>
            <p:nvSpPr>
              <p:cNvPr id="5" name="燕尾形 4"/>
              <p:cNvSpPr/>
              <p:nvPr/>
            </p:nvSpPr>
            <p:spPr>
              <a:xfrm>
                <a:off x="351039" y="195"/>
                <a:ext cx="1602178" cy="640871"/>
              </a:xfrm>
              <a:prstGeom prst="chevron">
                <a:avLst/>
              </a:prstGeom>
              <a:gr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a:lstStyle/>
              <a:p>
                <a:endParaRPr lang="zh-CN" altLang="en-US" sz="2400">
                  <a:cs typeface="+mn-ea"/>
                  <a:sym typeface="+mn-lt"/>
                </a:endParaRPr>
              </a:p>
            </p:txBody>
          </p:sp>
          <p:sp>
            <p:nvSpPr>
              <p:cNvPr id="11" name="燕尾形 4"/>
              <p:cNvSpPr/>
              <p:nvPr/>
            </p:nvSpPr>
            <p:spPr>
              <a:xfrm>
                <a:off x="671475" y="195"/>
                <a:ext cx="961307" cy="640871"/>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13546" tIns="6773" rIns="0" bIns="6773" numCol="1" spcCol="1270" anchor="ctr" anchorCtr="0">
                <a:noAutofit/>
              </a:bodyPr>
              <a:lstStyle/>
              <a:p>
                <a:pPr lvl="0" algn="ctr" defTabSz="355600">
                  <a:lnSpc>
                    <a:spcPct val="90000"/>
                  </a:lnSpc>
                  <a:spcBef>
                    <a:spcPct val="0"/>
                  </a:spcBef>
                  <a:spcAft>
                    <a:spcPct val="35000"/>
                  </a:spcAft>
                </a:pPr>
                <a:r>
                  <a:rPr lang="en-US" altLang="zh-CN" sz="1335" b="1" dirty="0">
                    <a:solidFill>
                      <a:schemeClr val="bg1"/>
                    </a:solidFill>
                    <a:latin typeface="微软雅黑" charset="0"/>
                    <a:ea typeface="微软雅黑" charset="0"/>
                    <a:cs typeface="+mn-ea"/>
                    <a:sym typeface="+mn-lt"/>
                  </a:rPr>
                  <a:t>1</a:t>
                </a:r>
                <a:r>
                  <a:rPr lang="zh-CN" altLang="en-US" sz="1335" b="1" dirty="0">
                    <a:solidFill>
                      <a:schemeClr val="bg1"/>
                    </a:solidFill>
                    <a:latin typeface="微软雅黑" charset="0"/>
                    <a:ea typeface="微软雅黑" charset="0"/>
                    <a:cs typeface="+mn-ea"/>
                    <a:sym typeface="+mn-lt"/>
                  </a:rPr>
                  <a:t>、选择产品</a:t>
                </a:r>
                <a:endParaRPr lang="en-US" sz="1335" b="1" kern="1200" dirty="0">
                  <a:solidFill>
                    <a:schemeClr val="bg1"/>
                  </a:solidFill>
                  <a:latin typeface="微软雅黑" charset="0"/>
                  <a:ea typeface="微软雅黑" charset="0"/>
                  <a:cs typeface="+mn-ea"/>
                  <a:sym typeface="+mn-lt"/>
                </a:endParaRPr>
              </a:p>
            </p:txBody>
          </p:sp>
        </p:grpSp>
        <p:grpSp>
          <p:nvGrpSpPr>
            <p:cNvPr id="13" name="组合 12"/>
            <p:cNvGrpSpPr/>
            <p:nvPr/>
          </p:nvGrpSpPr>
          <p:grpSpPr>
            <a:xfrm>
              <a:off x="9751" y="1318"/>
              <a:ext cx="2570" cy="756"/>
              <a:chOff x="351039" y="195"/>
              <a:chExt cx="1602178" cy="640871"/>
            </a:xfrm>
            <a:solidFill>
              <a:srgbClr val="496AA3"/>
            </a:solidFill>
          </p:grpSpPr>
          <p:sp>
            <p:nvSpPr>
              <p:cNvPr id="17" name="燕尾形 16"/>
              <p:cNvSpPr/>
              <p:nvPr/>
            </p:nvSpPr>
            <p:spPr>
              <a:xfrm>
                <a:off x="351039" y="195"/>
                <a:ext cx="1602178" cy="640871"/>
              </a:xfrm>
              <a:prstGeom prst="chevron">
                <a:avLst/>
              </a:prstGeom>
              <a:gr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a:lstStyle/>
              <a:p>
                <a:endParaRPr lang="zh-CN" altLang="en-US" sz="2400">
                  <a:cs typeface="+mn-ea"/>
                  <a:sym typeface="+mn-lt"/>
                </a:endParaRPr>
              </a:p>
            </p:txBody>
          </p:sp>
          <p:sp>
            <p:nvSpPr>
              <p:cNvPr id="19" name="燕尾形 4"/>
              <p:cNvSpPr/>
              <p:nvPr/>
            </p:nvSpPr>
            <p:spPr>
              <a:xfrm>
                <a:off x="633776" y="195"/>
                <a:ext cx="1093250" cy="640871"/>
              </a:xfrm>
              <a:prstGeom prst="rect">
                <a:avLst/>
              </a:prstGeom>
              <a:noFill/>
            </p:spPr>
            <p:style>
              <a:lnRef idx="0">
                <a:scrgbClr r="0" g="0" b="0"/>
              </a:lnRef>
              <a:fillRef idx="0">
                <a:scrgbClr r="0" g="0" b="0"/>
              </a:fillRef>
              <a:effectRef idx="0">
                <a:scrgbClr r="0" g="0" b="0"/>
              </a:effectRef>
              <a:fontRef idx="minor">
                <a:schemeClr val="lt1"/>
              </a:fontRef>
            </p:style>
            <p:txBody>
              <a:bodyPr spcFirstLastPara="0" vert="horz" wrap="square" lIns="13546" tIns="6773" rIns="0" bIns="6773" numCol="1" spcCol="1270" anchor="ctr" anchorCtr="0">
                <a:noAutofit/>
              </a:bodyPr>
              <a:lstStyle/>
              <a:p>
                <a:pPr lvl="0" algn="ctr" defTabSz="355600">
                  <a:lnSpc>
                    <a:spcPct val="90000"/>
                  </a:lnSpc>
                  <a:spcBef>
                    <a:spcPct val="0"/>
                  </a:spcBef>
                  <a:spcAft>
                    <a:spcPct val="35000"/>
                  </a:spcAft>
                </a:pPr>
                <a:r>
                  <a:rPr lang="en-US" altLang="zh-CN" sz="1335" b="1" dirty="0">
                    <a:solidFill>
                      <a:schemeClr val="bg1"/>
                    </a:solidFill>
                    <a:latin typeface="微软雅黑" charset="0"/>
                    <a:ea typeface="微软雅黑" charset="0"/>
                    <a:cs typeface="+mn-ea"/>
                    <a:sym typeface="+mn-lt"/>
                  </a:rPr>
                  <a:t>2.</a:t>
                </a:r>
                <a:r>
                  <a:rPr lang="zh-CN" altLang="en-US" sz="1335" b="1" dirty="0">
                    <a:solidFill>
                      <a:schemeClr val="bg1"/>
                    </a:solidFill>
                    <a:latin typeface="微软雅黑" charset="0"/>
                    <a:ea typeface="微软雅黑" charset="0"/>
                    <a:cs typeface="+mn-ea"/>
                    <a:sym typeface="+mn-lt"/>
                  </a:rPr>
                  <a:t>选择关键词</a:t>
                </a:r>
                <a:endParaRPr lang="en-US" sz="1335" b="1" kern="1200" dirty="0">
                  <a:solidFill>
                    <a:schemeClr val="bg1"/>
                  </a:solidFill>
                  <a:latin typeface="微软雅黑" charset="0"/>
                  <a:ea typeface="微软雅黑" charset="0"/>
                  <a:cs typeface="+mn-ea"/>
                  <a:sym typeface="+mn-lt"/>
                </a:endParaRPr>
              </a:p>
            </p:txBody>
          </p:sp>
        </p:grpSp>
        <p:grpSp>
          <p:nvGrpSpPr>
            <p:cNvPr id="39" name="组合 38"/>
            <p:cNvGrpSpPr/>
            <p:nvPr/>
          </p:nvGrpSpPr>
          <p:grpSpPr>
            <a:xfrm>
              <a:off x="12019" y="1318"/>
              <a:ext cx="2570" cy="756"/>
              <a:chOff x="351039" y="195"/>
              <a:chExt cx="1602178" cy="640871"/>
            </a:xfrm>
            <a:solidFill>
              <a:schemeClr val="bg1">
                <a:lumMod val="85000"/>
              </a:schemeClr>
            </a:solidFill>
          </p:grpSpPr>
          <p:sp>
            <p:nvSpPr>
              <p:cNvPr id="20" name="燕尾形 19"/>
              <p:cNvSpPr/>
              <p:nvPr/>
            </p:nvSpPr>
            <p:spPr>
              <a:xfrm>
                <a:off x="351039" y="195"/>
                <a:ext cx="1602178" cy="640871"/>
              </a:xfrm>
              <a:prstGeom prst="chevron">
                <a:avLst/>
              </a:prstGeom>
              <a:gr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a:lstStyle/>
              <a:p>
                <a:endParaRPr lang="zh-CN" altLang="en-US" sz="2400">
                  <a:cs typeface="+mn-ea"/>
                  <a:sym typeface="+mn-lt"/>
                </a:endParaRPr>
              </a:p>
            </p:txBody>
          </p:sp>
          <p:sp>
            <p:nvSpPr>
              <p:cNvPr id="41" name="燕尾形 4"/>
              <p:cNvSpPr/>
              <p:nvPr/>
            </p:nvSpPr>
            <p:spPr>
              <a:xfrm>
                <a:off x="633776" y="195"/>
                <a:ext cx="1093250" cy="640871"/>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13546" tIns="6773" rIns="0" bIns="6773" numCol="1" spcCol="1270" anchor="ctr" anchorCtr="0">
                <a:noAutofit/>
              </a:bodyPr>
              <a:lstStyle/>
              <a:p>
                <a:pPr lvl="0" algn="ctr" defTabSz="355600">
                  <a:lnSpc>
                    <a:spcPct val="90000"/>
                  </a:lnSpc>
                  <a:spcBef>
                    <a:spcPct val="0"/>
                  </a:spcBef>
                  <a:spcAft>
                    <a:spcPct val="35000"/>
                  </a:spcAft>
                </a:pPr>
                <a:r>
                  <a:rPr lang="en-US" altLang="zh-CN" sz="1335" b="1" dirty="0">
                    <a:solidFill>
                      <a:schemeClr val="bg1"/>
                    </a:solidFill>
                    <a:latin typeface="微软雅黑" charset="0"/>
                    <a:ea typeface="微软雅黑" charset="0"/>
                    <a:cs typeface="+mn-ea"/>
                    <a:sym typeface="+mn-lt"/>
                  </a:rPr>
                  <a:t>3.</a:t>
                </a:r>
                <a:r>
                  <a:rPr lang="zh-CN" altLang="en-US" sz="1335" b="1" dirty="0">
                    <a:solidFill>
                      <a:schemeClr val="bg1"/>
                    </a:solidFill>
                    <a:latin typeface="微软雅黑" charset="0"/>
                    <a:ea typeface="微软雅黑" charset="0"/>
                    <a:cs typeface="+mn-ea"/>
                    <a:sym typeface="+mn-lt"/>
                  </a:rPr>
                  <a:t>设定预算和出价</a:t>
                </a:r>
                <a:endParaRPr lang="en-US" sz="1335" b="1" kern="1200" dirty="0">
                  <a:solidFill>
                    <a:schemeClr val="bg1"/>
                  </a:solidFill>
                  <a:latin typeface="微软雅黑" charset="0"/>
                  <a:ea typeface="微软雅黑" charset="0"/>
                  <a:cs typeface="+mn-ea"/>
                  <a:sym typeface="+mn-lt"/>
                </a:endParaRPr>
              </a:p>
            </p:txBody>
          </p:sp>
        </p:grpSp>
        <p:grpSp>
          <p:nvGrpSpPr>
            <p:cNvPr id="21" name="组合 20"/>
            <p:cNvGrpSpPr/>
            <p:nvPr/>
          </p:nvGrpSpPr>
          <p:grpSpPr>
            <a:xfrm>
              <a:off x="14273" y="1318"/>
              <a:ext cx="2570" cy="756"/>
              <a:chOff x="351039" y="195"/>
              <a:chExt cx="1602178" cy="640871"/>
            </a:xfrm>
            <a:solidFill>
              <a:schemeClr val="bg1">
                <a:lumMod val="85000"/>
              </a:schemeClr>
            </a:solidFill>
          </p:grpSpPr>
          <p:sp>
            <p:nvSpPr>
              <p:cNvPr id="43" name="燕尾形 42"/>
              <p:cNvSpPr/>
              <p:nvPr/>
            </p:nvSpPr>
            <p:spPr>
              <a:xfrm>
                <a:off x="351039" y="195"/>
                <a:ext cx="1602178" cy="640871"/>
              </a:xfrm>
              <a:prstGeom prst="chevron">
                <a:avLst/>
              </a:prstGeom>
              <a:gr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a:lstStyle/>
              <a:p>
                <a:endParaRPr lang="zh-CN" altLang="en-US" sz="2400">
                  <a:cs typeface="+mn-ea"/>
                  <a:sym typeface="+mn-lt"/>
                </a:endParaRPr>
              </a:p>
            </p:txBody>
          </p:sp>
          <p:sp>
            <p:nvSpPr>
              <p:cNvPr id="22" name="燕尾形 4"/>
              <p:cNvSpPr/>
              <p:nvPr/>
            </p:nvSpPr>
            <p:spPr>
              <a:xfrm>
                <a:off x="633776" y="195"/>
                <a:ext cx="1093250" cy="640871"/>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13546" tIns="6773" rIns="0" bIns="6773" numCol="1" spcCol="1270" anchor="ctr" anchorCtr="0">
                <a:noAutofit/>
              </a:bodyPr>
              <a:lstStyle/>
              <a:p>
                <a:pPr lvl="0" algn="ctr" defTabSz="355600">
                  <a:lnSpc>
                    <a:spcPct val="90000"/>
                  </a:lnSpc>
                  <a:spcBef>
                    <a:spcPct val="0"/>
                  </a:spcBef>
                  <a:spcAft>
                    <a:spcPct val="35000"/>
                  </a:spcAft>
                </a:pPr>
                <a:r>
                  <a:rPr lang="en-US" altLang="zh-CN" sz="1335" b="1" dirty="0">
                    <a:solidFill>
                      <a:schemeClr val="bg1"/>
                    </a:solidFill>
                    <a:latin typeface="微软雅黑" charset="0"/>
                    <a:ea typeface="微软雅黑" charset="0"/>
                    <a:cs typeface="+mn-ea"/>
                    <a:sym typeface="+mn-lt"/>
                  </a:rPr>
                  <a:t>4.</a:t>
                </a:r>
                <a:r>
                  <a:rPr lang="zh-CN" altLang="en-US" sz="1335" b="1" dirty="0">
                    <a:solidFill>
                      <a:schemeClr val="bg1"/>
                    </a:solidFill>
                    <a:latin typeface="微软雅黑" charset="0"/>
                    <a:ea typeface="微软雅黑" charset="0"/>
                    <a:cs typeface="+mn-ea"/>
                    <a:sym typeface="+mn-lt"/>
                  </a:rPr>
                  <a:t>精准投放</a:t>
                </a:r>
                <a:endParaRPr lang="en-US" sz="1335" b="1" kern="1200" dirty="0">
                  <a:solidFill>
                    <a:schemeClr val="bg1"/>
                  </a:solidFill>
                  <a:latin typeface="微软雅黑" charset="0"/>
                  <a:ea typeface="微软雅黑" charset="0"/>
                  <a:cs typeface="+mn-ea"/>
                  <a:sym typeface="+mn-lt"/>
                </a:endParaRPr>
              </a:p>
            </p:txBody>
          </p:sp>
        </p:grpSp>
        <p:grpSp>
          <p:nvGrpSpPr>
            <p:cNvPr id="25" name="组合 24"/>
            <p:cNvGrpSpPr/>
            <p:nvPr/>
          </p:nvGrpSpPr>
          <p:grpSpPr>
            <a:xfrm>
              <a:off x="16555" y="1318"/>
              <a:ext cx="2570" cy="756"/>
              <a:chOff x="351039" y="195"/>
              <a:chExt cx="1602178" cy="640871"/>
            </a:xfrm>
            <a:solidFill>
              <a:schemeClr val="bg1">
                <a:lumMod val="85000"/>
              </a:schemeClr>
            </a:solidFill>
          </p:grpSpPr>
          <p:sp>
            <p:nvSpPr>
              <p:cNvPr id="48" name="燕尾形 47"/>
              <p:cNvSpPr/>
              <p:nvPr/>
            </p:nvSpPr>
            <p:spPr>
              <a:xfrm>
                <a:off x="351039" y="195"/>
                <a:ext cx="1602178" cy="640871"/>
              </a:xfrm>
              <a:prstGeom prst="chevron">
                <a:avLst/>
              </a:prstGeom>
              <a:gr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a:lstStyle/>
              <a:p>
                <a:endParaRPr lang="zh-CN" altLang="en-US" sz="2400">
                  <a:cs typeface="+mn-ea"/>
                  <a:sym typeface="+mn-lt"/>
                </a:endParaRPr>
              </a:p>
            </p:txBody>
          </p:sp>
          <p:sp>
            <p:nvSpPr>
              <p:cNvPr id="49" name="燕尾形 4"/>
              <p:cNvSpPr/>
              <p:nvPr/>
            </p:nvSpPr>
            <p:spPr>
              <a:xfrm>
                <a:off x="633776" y="195"/>
                <a:ext cx="1093250" cy="640871"/>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13546" tIns="6773" rIns="0" bIns="6773" numCol="1" spcCol="1270" anchor="ctr" anchorCtr="0">
                <a:noAutofit/>
              </a:bodyPr>
              <a:lstStyle/>
              <a:p>
                <a:pPr lvl="0" algn="ctr" defTabSz="355600">
                  <a:lnSpc>
                    <a:spcPct val="90000"/>
                  </a:lnSpc>
                  <a:spcBef>
                    <a:spcPct val="0"/>
                  </a:spcBef>
                  <a:spcAft>
                    <a:spcPct val="35000"/>
                  </a:spcAft>
                </a:pPr>
                <a:r>
                  <a:rPr lang="en-US" altLang="zh-CN" sz="1335" b="1" dirty="0">
                    <a:solidFill>
                      <a:schemeClr val="bg1"/>
                    </a:solidFill>
                    <a:latin typeface="微软雅黑" charset="0"/>
                    <a:ea typeface="微软雅黑" charset="0"/>
                    <a:cs typeface="+mn-ea"/>
                    <a:sym typeface="+mn-lt"/>
                  </a:rPr>
                  <a:t>5.</a:t>
                </a:r>
                <a:r>
                  <a:rPr lang="zh-CN" altLang="en-US" sz="1335" b="1" dirty="0">
                    <a:solidFill>
                      <a:schemeClr val="bg1"/>
                    </a:solidFill>
                    <a:latin typeface="微软雅黑" charset="0"/>
                    <a:ea typeface="微软雅黑" charset="0"/>
                    <a:cs typeface="+mn-ea"/>
                    <a:sym typeface="+mn-lt"/>
                  </a:rPr>
                  <a:t>填写支付信息</a:t>
                </a:r>
                <a:endParaRPr lang="en-US" sz="1335" b="1" kern="1200" dirty="0">
                  <a:solidFill>
                    <a:schemeClr val="bg1"/>
                  </a:solidFill>
                  <a:latin typeface="微软雅黑" charset="0"/>
                  <a:ea typeface="微软雅黑" charset="0"/>
                  <a:cs typeface="+mn-ea"/>
                  <a:sym typeface="+mn-lt"/>
                </a:endParaRPr>
              </a:p>
            </p:txBody>
          </p:sp>
        </p:grpSp>
      </p:grpSp>
      <p:grpSp>
        <p:nvGrpSpPr>
          <p:cNvPr id="51" name="组合 50"/>
          <p:cNvGrpSpPr/>
          <p:nvPr/>
        </p:nvGrpSpPr>
        <p:grpSpPr>
          <a:xfrm>
            <a:off x="3928050" y="1946299"/>
            <a:ext cx="3591702" cy="525613"/>
            <a:chOff x="611560" y="1563638"/>
            <a:chExt cx="3744292" cy="360040"/>
          </a:xfrm>
        </p:grpSpPr>
        <p:sp>
          <p:nvSpPr>
            <p:cNvPr id="53" name="圆角矩形 52"/>
            <p:cNvSpPr/>
            <p:nvPr/>
          </p:nvSpPr>
          <p:spPr>
            <a:xfrm>
              <a:off x="611560" y="1563638"/>
              <a:ext cx="3744292" cy="36004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54" name="图片 5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2918" y="1587995"/>
              <a:ext cx="534167" cy="334678"/>
            </a:xfrm>
            <a:prstGeom prst="rect">
              <a:avLst/>
            </a:prstGeom>
          </p:spPr>
        </p:pic>
        <p:sp>
          <p:nvSpPr>
            <p:cNvPr id="55" name="文本框 17"/>
            <p:cNvSpPr txBox="1"/>
            <p:nvPr/>
          </p:nvSpPr>
          <p:spPr>
            <a:xfrm>
              <a:off x="1217125" y="1605396"/>
              <a:ext cx="2359868" cy="274072"/>
            </a:xfrm>
            <a:prstGeom prst="rect">
              <a:avLst/>
            </a:prstGeom>
            <a:noFill/>
          </p:spPr>
          <p:txBody>
            <a:bodyPr wrap="square" rtlCol="0">
              <a:spAutoFit/>
            </a:bodyPr>
            <a:lstStyle/>
            <a:p>
              <a:r>
                <a:rPr lang="en-US" altLang="zh-CN" sz="2000" dirty="0" smtClean="0">
                  <a:cs typeface="+mn-ea"/>
                  <a:sym typeface="+mn-lt"/>
                </a:rPr>
                <a:t>zombie games</a:t>
              </a:r>
              <a:endParaRPr lang="zh-CN" altLang="en-US" sz="2000" dirty="0">
                <a:cs typeface="+mn-ea"/>
                <a:sym typeface="+mn-lt"/>
              </a:endParaRPr>
            </a:p>
          </p:txBody>
        </p:sp>
      </p:grpSp>
      <p:sp>
        <p:nvSpPr>
          <p:cNvPr id="56" name="矩形 55"/>
          <p:cNvSpPr/>
          <p:nvPr/>
        </p:nvSpPr>
        <p:spPr>
          <a:xfrm>
            <a:off x="8162160" y="5588664"/>
            <a:ext cx="1440125" cy="384171"/>
          </a:xfrm>
          <a:prstGeom prst="rect">
            <a:avLst/>
          </a:prstGeom>
          <a:noFill/>
          <a:ln w="9525">
            <a:prstDash val="dash"/>
          </a:ln>
          <a:extLst>
            <a:ext uri="{909E8E84-426E-40DD-AFC4-6F175D3DCCD1}">
              <a14:hiddenFill xmlns:a14="http://schemas.microsoft.com/office/drawing/2010/main">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14:hiddenFill>
            </a:ext>
          </a:ex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600" dirty="0" smtClean="0">
                <a:solidFill>
                  <a:schemeClr val="bg1">
                    <a:lumMod val="50000"/>
                  </a:schemeClr>
                </a:solidFill>
                <a:latin typeface="微软雅黑" charset="0"/>
                <a:ea typeface="微软雅黑" charset="0"/>
              </a:rPr>
              <a:t>[cool games]</a:t>
            </a:r>
            <a:endParaRPr lang="zh-CN" altLang="en-US" sz="1600" dirty="0">
              <a:solidFill>
                <a:schemeClr val="bg1">
                  <a:lumMod val="50000"/>
                </a:schemeClr>
              </a:solidFill>
              <a:latin typeface="微软雅黑" charset="0"/>
              <a:ea typeface="微软雅黑" charset="0"/>
            </a:endParaRPr>
          </a:p>
        </p:txBody>
      </p:sp>
      <p:sp>
        <p:nvSpPr>
          <p:cNvPr id="57" name="矩形 56"/>
          <p:cNvSpPr/>
          <p:nvPr/>
        </p:nvSpPr>
        <p:spPr>
          <a:xfrm>
            <a:off x="10126330" y="4953944"/>
            <a:ext cx="1665076" cy="384171"/>
          </a:xfrm>
          <a:prstGeom prst="rect">
            <a:avLst/>
          </a:prstGeom>
          <a:noFill/>
          <a:ln w="9525">
            <a:prstDash val="dash"/>
          </a:ln>
          <a:extLst>
            <a:ext uri="{909E8E84-426E-40DD-AFC4-6F175D3DCCD1}">
              <a14:hiddenFill xmlns:a14="http://schemas.microsoft.com/office/drawing/2010/main">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14:hiddenFill>
            </a:ext>
          </a:ex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600" dirty="0" smtClean="0">
                <a:solidFill>
                  <a:schemeClr val="bg1">
                    <a:lumMod val="50000"/>
                  </a:schemeClr>
                </a:solidFill>
                <a:latin typeface="微软雅黑" charset="0"/>
                <a:ea typeface="微软雅黑" charset="0"/>
              </a:rPr>
              <a:t>[mobile strike]</a:t>
            </a:r>
            <a:endParaRPr lang="zh-CN" altLang="en-US" sz="1600" dirty="0">
              <a:solidFill>
                <a:schemeClr val="bg1">
                  <a:lumMod val="50000"/>
                </a:schemeClr>
              </a:solidFill>
              <a:latin typeface="微软雅黑" charset="0"/>
              <a:ea typeface="微软雅黑" charset="0"/>
            </a:endParaRPr>
          </a:p>
        </p:txBody>
      </p:sp>
      <p:sp>
        <p:nvSpPr>
          <p:cNvPr id="58" name="Flowchart: Extract 15"/>
          <p:cNvSpPr/>
          <p:nvPr/>
        </p:nvSpPr>
        <p:spPr>
          <a:xfrm rot="5400000">
            <a:off x="6425517" y="3462047"/>
            <a:ext cx="255880" cy="255901"/>
          </a:xfrm>
          <a:prstGeom prst="flowChartExtra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50000"/>
                </a:schemeClr>
              </a:solidFill>
            </a:endParaRPr>
          </a:p>
        </p:txBody>
      </p:sp>
      <p:grpSp>
        <p:nvGrpSpPr>
          <p:cNvPr id="59" name="Group 46"/>
          <p:cNvGrpSpPr/>
          <p:nvPr/>
        </p:nvGrpSpPr>
        <p:grpSpPr>
          <a:xfrm>
            <a:off x="3804263" y="3086755"/>
            <a:ext cx="951217" cy="951137"/>
            <a:chOff x="4146130" y="3108338"/>
            <a:chExt cx="950976" cy="950976"/>
          </a:xfrm>
          <a:solidFill>
            <a:schemeClr val="bg1">
              <a:alpha val="20000"/>
            </a:schemeClr>
          </a:solidFill>
        </p:grpSpPr>
        <p:sp>
          <p:nvSpPr>
            <p:cNvPr id="60" name="Oval 17"/>
            <p:cNvSpPr/>
            <p:nvPr/>
          </p:nvSpPr>
          <p:spPr>
            <a:xfrm>
              <a:off x="4146130" y="3108338"/>
              <a:ext cx="950976" cy="950976"/>
            </a:xfrm>
            <a:prstGeom prst="ellipse">
              <a:avLst/>
            </a:prstGeom>
            <a:grpFill/>
            <a:ln w="76200">
              <a:solidFill>
                <a:srgbClr val="00B0F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50000"/>
                  </a:schemeClr>
                </a:solidFill>
              </a:endParaRPr>
            </a:p>
          </p:txBody>
        </p:sp>
        <p:grpSp>
          <p:nvGrpSpPr>
            <p:cNvPr id="61" name="Group 35"/>
            <p:cNvGrpSpPr/>
            <p:nvPr/>
          </p:nvGrpSpPr>
          <p:grpSpPr>
            <a:xfrm>
              <a:off x="4384606" y="3282779"/>
              <a:ext cx="537793" cy="537793"/>
              <a:chOff x="8204317" y="2115665"/>
              <a:chExt cx="464344" cy="464344"/>
            </a:xfrm>
            <a:grpFill/>
          </p:grpSpPr>
          <p:sp>
            <p:nvSpPr>
              <p:cNvPr id="62" name="AutoShape 81"/>
              <p:cNvSpPr/>
              <p:nvPr/>
            </p:nvSpPr>
            <p:spPr bwMode="auto">
              <a:xfrm>
                <a:off x="8204317" y="2115665"/>
                <a:ext cx="464344" cy="4643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35" y="9811"/>
                    </a:moveTo>
                    <a:cubicBezTo>
                      <a:pt x="20220" y="10144"/>
                      <a:pt x="20081" y="10800"/>
                      <a:pt x="18899" y="10800"/>
                    </a:cubicBezTo>
                    <a:lnTo>
                      <a:pt x="17549" y="10800"/>
                    </a:lnTo>
                    <a:cubicBezTo>
                      <a:pt x="17363" y="10800"/>
                      <a:pt x="17212" y="10950"/>
                      <a:pt x="17212" y="11137"/>
                    </a:cubicBezTo>
                    <a:cubicBezTo>
                      <a:pt x="17212" y="11324"/>
                      <a:pt x="17363" y="11475"/>
                      <a:pt x="17549" y="11475"/>
                    </a:cubicBezTo>
                    <a:lnTo>
                      <a:pt x="18858" y="11475"/>
                    </a:lnTo>
                    <a:cubicBezTo>
                      <a:pt x="19870" y="11475"/>
                      <a:pt x="20003" y="12314"/>
                      <a:pt x="19938" y="12719"/>
                    </a:cubicBezTo>
                    <a:cubicBezTo>
                      <a:pt x="19855" y="13223"/>
                      <a:pt x="19618" y="14175"/>
                      <a:pt x="18478" y="14175"/>
                    </a:cubicBezTo>
                    <a:lnTo>
                      <a:pt x="16874" y="14175"/>
                    </a:lnTo>
                    <a:cubicBezTo>
                      <a:pt x="16688" y="14175"/>
                      <a:pt x="16537" y="14325"/>
                      <a:pt x="16537" y="14512"/>
                    </a:cubicBezTo>
                    <a:cubicBezTo>
                      <a:pt x="16537" y="14699"/>
                      <a:pt x="16688" y="14850"/>
                      <a:pt x="16874" y="14850"/>
                    </a:cubicBezTo>
                    <a:lnTo>
                      <a:pt x="18203" y="14850"/>
                    </a:lnTo>
                    <a:cubicBezTo>
                      <a:pt x="19343" y="14850"/>
                      <a:pt x="19243" y="15718"/>
                      <a:pt x="19079" y="16237"/>
                    </a:cubicBezTo>
                    <a:cubicBezTo>
                      <a:pt x="18864" y="16918"/>
                      <a:pt x="18732" y="17549"/>
                      <a:pt x="17297" y="17549"/>
                    </a:cubicBezTo>
                    <a:lnTo>
                      <a:pt x="16196" y="17549"/>
                    </a:lnTo>
                    <a:cubicBezTo>
                      <a:pt x="16009" y="17549"/>
                      <a:pt x="15859" y="17700"/>
                      <a:pt x="15859" y="17887"/>
                    </a:cubicBezTo>
                    <a:cubicBezTo>
                      <a:pt x="15859" y="18073"/>
                      <a:pt x="16009" y="18225"/>
                      <a:pt x="16196" y="18225"/>
                    </a:cubicBezTo>
                    <a:lnTo>
                      <a:pt x="17255" y="18225"/>
                    </a:lnTo>
                    <a:cubicBezTo>
                      <a:pt x="17993" y="18225"/>
                      <a:pt x="18027" y="18923"/>
                      <a:pt x="17950" y="19174"/>
                    </a:cubicBezTo>
                    <a:cubicBezTo>
                      <a:pt x="17866" y="19448"/>
                      <a:pt x="17767" y="19651"/>
                      <a:pt x="17762" y="19660"/>
                    </a:cubicBezTo>
                    <a:cubicBezTo>
                      <a:pt x="17558" y="20028"/>
                      <a:pt x="17229" y="20249"/>
                      <a:pt x="16534" y="20249"/>
                    </a:cubicBezTo>
                    <a:lnTo>
                      <a:pt x="12844" y="20249"/>
                    </a:lnTo>
                    <a:cubicBezTo>
                      <a:pt x="10990" y="20249"/>
                      <a:pt x="9151" y="19829"/>
                      <a:pt x="9104" y="19818"/>
                    </a:cubicBezTo>
                    <a:cubicBezTo>
                      <a:pt x="6299" y="19172"/>
                      <a:pt x="6152" y="19122"/>
                      <a:pt x="5976" y="19072"/>
                    </a:cubicBezTo>
                    <a:cubicBezTo>
                      <a:pt x="5976" y="19072"/>
                      <a:pt x="5405" y="18976"/>
                      <a:pt x="5405" y="18478"/>
                    </a:cubicBezTo>
                    <a:lnTo>
                      <a:pt x="5399" y="9155"/>
                    </a:lnTo>
                    <a:cubicBezTo>
                      <a:pt x="5399" y="8839"/>
                      <a:pt x="5601" y="8552"/>
                      <a:pt x="5935" y="8452"/>
                    </a:cubicBezTo>
                    <a:cubicBezTo>
                      <a:pt x="5977" y="8435"/>
                      <a:pt x="6034" y="8419"/>
                      <a:pt x="6074" y="8401"/>
                    </a:cubicBezTo>
                    <a:cubicBezTo>
                      <a:pt x="9158" y="7125"/>
                      <a:pt x="10097" y="4324"/>
                      <a:pt x="10124" y="2025"/>
                    </a:cubicBezTo>
                    <a:cubicBezTo>
                      <a:pt x="10128" y="1702"/>
                      <a:pt x="10378" y="1350"/>
                      <a:pt x="10800" y="1350"/>
                    </a:cubicBezTo>
                    <a:cubicBezTo>
                      <a:pt x="11514" y="1350"/>
                      <a:pt x="12774" y="2782"/>
                      <a:pt x="12774" y="4554"/>
                    </a:cubicBezTo>
                    <a:cubicBezTo>
                      <a:pt x="12774" y="6155"/>
                      <a:pt x="12711" y="6432"/>
                      <a:pt x="12149" y="8100"/>
                    </a:cubicBezTo>
                    <a:cubicBezTo>
                      <a:pt x="18899" y="8100"/>
                      <a:pt x="18852" y="8196"/>
                      <a:pt x="19448" y="8353"/>
                    </a:cubicBezTo>
                    <a:cubicBezTo>
                      <a:pt x="20187" y="8564"/>
                      <a:pt x="20249" y="9175"/>
                      <a:pt x="20249" y="9386"/>
                    </a:cubicBezTo>
                    <a:cubicBezTo>
                      <a:pt x="20249" y="9618"/>
                      <a:pt x="20243" y="9584"/>
                      <a:pt x="20235" y="9811"/>
                    </a:cubicBezTo>
                    <a:moveTo>
                      <a:pt x="4724" y="19575"/>
                    </a:moveTo>
                    <a:cubicBezTo>
                      <a:pt x="4724" y="19948"/>
                      <a:pt x="4423" y="20249"/>
                      <a:pt x="4049" y="20249"/>
                    </a:cubicBezTo>
                    <a:lnTo>
                      <a:pt x="2024" y="20249"/>
                    </a:lnTo>
                    <a:cubicBezTo>
                      <a:pt x="1652" y="20249"/>
                      <a:pt x="1349" y="19948"/>
                      <a:pt x="1349" y="19575"/>
                    </a:cubicBezTo>
                    <a:lnTo>
                      <a:pt x="1349" y="8774"/>
                    </a:lnTo>
                    <a:cubicBezTo>
                      <a:pt x="1349" y="8401"/>
                      <a:pt x="1652" y="8100"/>
                      <a:pt x="2024" y="8100"/>
                    </a:cubicBezTo>
                    <a:lnTo>
                      <a:pt x="4049" y="8100"/>
                    </a:lnTo>
                    <a:cubicBezTo>
                      <a:pt x="4423" y="8100"/>
                      <a:pt x="4724" y="8401"/>
                      <a:pt x="4724" y="8774"/>
                    </a:cubicBezTo>
                    <a:cubicBezTo>
                      <a:pt x="4724" y="8774"/>
                      <a:pt x="4724" y="19575"/>
                      <a:pt x="4724" y="19575"/>
                    </a:cubicBezTo>
                    <a:close/>
                    <a:moveTo>
                      <a:pt x="19686" y="7069"/>
                    </a:moveTo>
                    <a:cubicBezTo>
                      <a:pt x="18842" y="6846"/>
                      <a:pt x="16858" y="6849"/>
                      <a:pt x="13956" y="6773"/>
                    </a:cubicBezTo>
                    <a:cubicBezTo>
                      <a:pt x="14093" y="6139"/>
                      <a:pt x="14124" y="5568"/>
                      <a:pt x="14124" y="4554"/>
                    </a:cubicBezTo>
                    <a:cubicBezTo>
                      <a:pt x="14124" y="2133"/>
                      <a:pt x="12361" y="0"/>
                      <a:pt x="10800" y="0"/>
                    </a:cubicBezTo>
                    <a:cubicBezTo>
                      <a:pt x="9698" y="0"/>
                      <a:pt x="8789" y="901"/>
                      <a:pt x="8774" y="2009"/>
                    </a:cubicBezTo>
                    <a:cubicBezTo>
                      <a:pt x="8760" y="3368"/>
                      <a:pt x="8340" y="5716"/>
                      <a:pt x="6074" y="6906"/>
                    </a:cubicBezTo>
                    <a:cubicBezTo>
                      <a:pt x="5908" y="6994"/>
                      <a:pt x="5433" y="7228"/>
                      <a:pt x="5364" y="7259"/>
                    </a:cubicBezTo>
                    <a:lnTo>
                      <a:pt x="5399" y="7289"/>
                    </a:lnTo>
                    <a:cubicBezTo>
                      <a:pt x="5045" y="6984"/>
                      <a:pt x="4554" y="6750"/>
                      <a:pt x="4049" y="6750"/>
                    </a:cubicBezTo>
                    <a:lnTo>
                      <a:pt x="2024" y="6750"/>
                    </a:lnTo>
                    <a:cubicBezTo>
                      <a:pt x="908" y="6750"/>
                      <a:pt x="0" y="7658"/>
                      <a:pt x="0" y="8774"/>
                    </a:cubicBezTo>
                    <a:lnTo>
                      <a:pt x="0" y="19575"/>
                    </a:lnTo>
                    <a:cubicBezTo>
                      <a:pt x="0" y="20691"/>
                      <a:pt x="908" y="21599"/>
                      <a:pt x="2024" y="21599"/>
                    </a:cubicBezTo>
                    <a:lnTo>
                      <a:pt x="4049" y="21599"/>
                    </a:lnTo>
                    <a:cubicBezTo>
                      <a:pt x="4853" y="21599"/>
                      <a:pt x="5525" y="21114"/>
                      <a:pt x="5850" y="20434"/>
                    </a:cubicBezTo>
                    <a:cubicBezTo>
                      <a:pt x="5859" y="20437"/>
                      <a:pt x="5873" y="20441"/>
                      <a:pt x="5882" y="20442"/>
                    </a:cubicBezTo>
                    <a:cubicBezTo>
                      <a:pt x="5927" y="20454"/>
                      <a:pt x="5979" y="20467"/>
                      <a:pt x="6044" y="20485"/>
                    </a:cubicBezTo>
                    <a:cubicBezTo>
                      <a:pt x="6056" y="20487"/>
                      <a:pt x="6062" y="20488"/>
                      <a:pt x="6074" y="20492"/>
                    </a:cubicBezTo>
                    <a:cubicBezTo>
                      <a:pt x="6464" y="20588"/>
                      <a:pt x="7212" y="20768"/>
                      <a:pt x="8812" y="21135"/>
                    </a:cubicBezTo>
                    <a:cubicBezTo>
                      <a:pt x="9155" y="21213"/>
                      <a:pt x="10966" y="21599"/>
                      <a:pt x="12844" y="21599"/>
                    </a:cubicBezTo>
                    <a:lnTo>
                      <a:pt x="16534" y="21599"/>
                    </a:lnTo>
                    <a:cubicBezTo>
                      <a:pt x="17659" y="21599"/>
                      <a:pt x="18469" y="21167"/>
                      <a:pt x="18952" y="20298"/>
                    </a:cubicBezTo>
                    <a:cubicBezTo>
                      <a:pt x="18958" y="20285"/>
                      <a:pt x="19114" y="19982"/>
                      <a:pt x="19240" y="19572"/>
                    </a:cubicBezTo>
                    <a:cubicBezTo>
                      <a:pt x="19336" y="19263"/>
                      <a:pt x="19371" y="18827"/>
                      <a:pt x="19256" y="18384"/>
                    </a:cubicBezTo>
                    <a:cubicBezTo>
                      <a:pt x="19981" y="17886"/>
                      <a:pt x="20214" y="17133"/>
                      <a:pt x="20366" y="16643"/>
                    </a:cubicBezTo>
                    <a:cubicBezTo>
                      <a:pt x="20620" y="15838"/>
                      <a:pt x="20544" y="15235"/>
                      <a:pt x="20367" y="14803"/>
                    </a:cubicBezTo>
                    <a:cubicBezTo>
                      <a:pt x="20775" y="14418"/>
                      <a:pt x="21122" y="13831"/>
                      <a:pt x="21269" y="12935"/>
                    </a:cubicBezTo>
                    <a:cubicBezTo>
                      <a:pt x="21361" y="12380"/>
                      <a:pt x="21263" y="11809"/>
                      <a:pt x="21007" y="11334"/>
                    </a:cubicBezTo>
                    <a:cubicBezTo>
                      <a:pt x="21389" y="10905"/>
                      <a:pt x="21564" y="10365"/>
                      <a:pt x="21583" y="9865"/>
                    </a:cubicBezTo>
                    <a:lnTo>
                      <a:pt x="21591" y="9724"/>
                    </a:lnTo>
                    <a:cubicBezTo>
                      <a:pt x="21596" y="9635"/>
                      <a:pt x="21600" y="9581"/>
                      <a:pt x="21600" y="9386"/>
                    </a:cubicBezTo>
                    <a:cubicBezTo>
                      <a:pt x="21600" y="8533"/>
                      <a:pt x="21010" y="7446"/>
                      <a:pt x="19686" y="7069"/>
                    </a:cubicBezTo>
                  </a:path>
                </a:pathLst>
              </a:custGeom>
              <a:solidFill>
                <a:schemeClr val="bg1"/>
              </a:solidFill>
              <a:ln>
                <a:solidFill>
                  <a:srgbClr val="00B0F0">
                    <a:alpha val="50000"/>
                  </a:srgbClr>
                </a:solidFill>
              </a:ln>
              <a:effectLst/>
            </p:spPr>
            <p:txBody>
              <a:bodyPr lIns="19050" tIns="19050" rIns="19050" bIns="19050" anchor="ctr"/>
              <a:lstStyle/>
              <a:p>
                <a:pPr algn="ctr" defTabSz="228600" fontAlgn="base" hangingPunct="0">
                  <a:spcBef>
                    <a:spcPct val="0"/>
                  </a:spcBef>
                  <a:spcAft>
                    <a:spcPct val="0"/>
                  </a:spcAft>
                </a:pPr>
                <a:endParaRPr lang="en-US" sz="1500">
                  <a:solidFill>
                    <a:schemeClr val="bg1">
                      <a:lumMod val="50000"/>
                    </a:schemeClr>
                  </a:solidFill>
                  <a:effectLst>
                    <a:outerShdw blurRad="38100" dist="38100" dir="2700000" algn="tl">
                      <a:srgbClr val="000000"/>
                    </a:outerShdw>
                  </a:effectLst>
                  <a:latin typeface="Gill Sans" charset="0"/>
                  <a:sym typeface="Gill Sans" charset="0"/>
                </a:endParaRPr>
              </a:p>
            </p:txBody>
          </p:sp>
          <p:sp>
            <p:nvSpPr>
              <p:cNvPr id="63" name="AutoShape 82"/>
              <p:cNvSpPr/>
              <p:nvPr/>
            </p:nvSpPr>
            <p:spPr bwMode="auto">
              <a:xfrm>
                <a:off x="8247973" y="2492697"/>
                <a:ext cx="43657" cy="4365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4400"/>
                    </a:moveTo>
                    <a:cubicBezTo>
                      <a:pt x="8820" y="14400"/>
                      <a:pt x="7200" y="12782"/>
                      <a:pt x="7200" y="10800"/>
                    </a:cubicBezTo>
                    <a:cubicBezTo>
                      <a:pt x="7200" y="8817"/>
                      <a:pt x="8820" y="7200"/>
                      <a:pt x="10800" y="7200"/>
                    </a:cubicBezTo>
                    <a:cubicBezTo>
                      <a:pt x="12779" y="7200"/>
                      <a:pt x="14400" y="8817"/>
                      <a:pt x="14400" y="10800"/>
                    </a:cubicBezTo>
                    <a:cubicBezTo>
                      <a:pt x="14400" y="12782"/>
                      <a:pt x="12779" y="14400"/>
                      <a:pt x="10800" y="14400"/>
                    </a:cubicBezTo>
                    <a:moveTo>
                      <a:pt x="10800" y="0"/>
                    </a:moveTo>
                    <a:cubicBezTo>
                      <a:pt x="4837" y="0"/>
                      <a:pt x="0" y="4837"/>
                      <a:pt x="0" y="10800"/>
                    </a:cubicBezTo>
                    <a:cubicBezTo>
                      <a:pt x="0" y="16762"/>
                      <a:pt x="4837" y="21599"/>
                      <a:pt x="10800" y="21599"/>
                    </a:cubicBezTo>
                    <a:cubicBezTo>
                      <a:pt x="16762" y="21599"/>
                      <a:pt x="21600" y="16762"/>
                      <a:pt x="21600" y="10800"/>
                    </a:cubicBezTo>
                    <a:cubicBezTo>
                      <a:pt x="21600" y="4837"/>
                      <a:pt x="16762" y="0"/>
                      <a:pt x="10800" y="0"/>
                    </a:cubicBezTo>
                  </a:path>
                </a:pathLst>
              </a:custGeom>
              <a:grpFill/>
              <a:ln>
                <a:solidFill>
                  <a:srgbClr val="00B0F0">
                    <a:alpha val="50000"/>
                  </a:srgbClr>
                </a:solidFill>
              </a:ln>
              <a:effectLst/>
            </p:spPr>
            <p:txBody>
              <a:bodyPr lIns="19050" tIns="19050" rIns="19050" bIns="19050" anchor="ctr"/>
              <a:lstStyle/>
              <a:p>
                <a:pPr algn="ctr" defTabSz="228600" fontAlgn="base" hangingPunct="0">
                  <a:spcBef>
                    <a:spcPct val="0"/>
                  </a:spcBef>
                  <a:spcAft>
                    <a:spcPct val="0"/>
                  </a:spcAft>
                </a:pPr>
                <a:endParaRPr lang="en-US" sz="1500">
                  <a:solidFill>
                    <a:schemeClr val="bg1">
                      <a:lumMod val="50000"/>
                    </a:schemeClr>
                  </a:solidFill>
                  <a:effectLst>
                    <a:outerShdw blurRad="38100" dist="38100" dir="2700000" algn="tl">
                      <a:srgbClr val="000000"/>
                    </a:outerShdw>
                  </a:effectLst>
                  <a:latin typeface="Gill Sans" charset="0"/>
                  <a:sym typeface="Gill Sans" charset="0"/>
                </a:endParaRPr>
              </a:p>
            </p:txBody>
          </p:sp>
        </p:grpSp>
      </p:grpSp>
      <p:sp>
        <p:nvSpPr>
          <p:cNvPr id="64" name="Flowchart: Extract 9"/>
          <p:cNvSpPr/>
          <p:nvPr/>
        </p:nvSpPr>
        <p:spPr>
          <a:xfrm rot="16200000">
            <a:off x="4945406" y="3462039"/>
            <a:ext cx="255902" cy="255895"/>
          </a:xfrm>
          <a:prstGeom prst="flowChartExtra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50000"/>
                </a:schemeClr>
              </a:solidFill>
            </a:endParaRPr>
          </a:p>
        </p:txBody>
      </p:sp>
      <p:grpSp>
        <p:nvGrpSpPr>
          <p:cNvPr id="65" name="Group 45"/>
          <p:cNvGrpSpPr/>
          <p:nvPr/>
        </p:nvGrpSpPr>
        <p:grpSpPr>
          <a:xfrm>
            <a:off x="6827477" y="3086755"/>
            <a:ext cx="951193" cy="951219"/>
            <a:chOff x="7168896" y="1734445"/>
            <a:chExt cx="950976" cy="950976"/>
          </a:xfrm>
          <a:solidFill>
            <a:schemeClr val="bg1">
              <a:alpha val="20000"/>
            </a:schemeClr>
          </a:solidFill>
        </p:grpSpPr>
        <p:sp>
          <p:nvSpPr>
            <p:cNvPr id="66" name="Oval 11"/>
            <p:cNvSpPr/>
            <p:nvPr/>
          </p:nvSpPr>
          <p:spPr>
            <a:xfrm>
              <a:off x="7168896" y="1734445"/>
              <a:ext cx="950976" cy="950976"/>
            </a:xfrm>
            <a:prstGeom prst="ellipse">
              <a:avLst/>
            </a:prstGeom>
            <a:grpFill/>
            <a:ln w="76200">
              <a:solidFill>
                <a:srgbClr val="00B0F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50000"/>
                  </a:schemeClr>
                </a:solidFill>
              </a:endParaRPr>
            </a:p>
          </p:txBody>
        </p:sp>
        <p:grpSp>
          <p:nvGrpSpPr>
            <p:cNvPr id="67" name="Group 25"/>
            <p:cNvGrpSpPr/>
            <p:nvPr/>
          </p:nvGrpSpPr>
          <p:grpSpPr>
            <a:xfrm>
              <a:off x="7485078" y="1920357"/>
              <a:ext cx="397682" cy="578716"/>
              <a:chOff x="11078485" y="2115665"/>
              <a:chExt cx="319088" cy="464344"/>
            </a:xfrm>
            <a:grpFill/>
          </p:grpSpPr>
          <p:sp>
            <p:nvSpPr>
              <p:cNvPr id="68" name="AutoShape 60"/>
              <p:cNvSpPr/>
              <p:nvPr/>
            </p:nvSpPr>
            <p:spPr bwMode="auto">
              <a:xfrm>
                <a:off x="11209454" y="2245840"/>
                <a:ext cx="28575" cy="293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1599"/>
                    </a:moveTo>
                    <a:cubicBezTo>
                      <a:pt x="16769" y="21599"/>
                      <a:pt x="21600" y="16769"/>
                      <a:pt x="21600" y="10800"/>
                    </a:cubicBezTo>
                    <a:cubicBezTo>
                      <a:pt x="21600" y="4819"/>
                      <a:pt x="16769" y="0"/>
                      <a:pt x="10800" y="0"/>
                    </a:cubicBezTo>
                    <a:cubicBezTo>
                      <a:pt x="4830" y="0"/>
                      <a:pt x="0" y="4819"/>
                      <a:pt x="0" y="10800"/>
                    </a:cubicBezTo>
                    <a:cubicBezTo>
                      <a:pt x="0" y="16769"/>
                      <a:pt x="4830" y="21599"/>
                      <a:pt x="10800" y="21599"/>
                    </a:cubicBezTo>
                  </a:path>
                </a:pathLst>
              </a:custGeom>
              <a:solidFill>
                <a:schemeClr val="bg1"/>
              </a:solidFill>
              <a:ln>
                <a:solidFill>
                  <a:srgbClr val="00B0F0"/>
                </a:solidFill>
              </a:ln>
              <a:effectLst/>
            </p:spPr>
            <p:txBody>
              <a:bodyPr lIns="19050" tIns="19050" rIns="19050" bIns="19050" anchor="ctr"/>
              <a:lstStyle/>
              <a:p>
                <a:pPr algn="ctr" defTabSz="228600" fontAlgn="base" hangingPunct="0">
                  <a:spcBef>
                    <a:spcPct val="0"/>
                  </a:spcBef>
                  <a:spcAft>
                    <a:spcPct val="0"/>
                  </a:spcAft>
                </a:pPr>
                <a:endParaRPr lang="en-US" sz="1500">
                  <a:solidFill>
                    <a:schemeClr val="bg1">
                      <a:lumMod val="50000"/>
                    </a:schemeClr>
                  </a:solidFill>
                  <a:effectLst>
                    <a:outerShdw blurRad="38100" dist="38100" dir="2700000" algn="tl">
                      <a:srgbClr val="000000"/>
                    </a:outerShdw>
                  </a:effectLst>
                  <a:latin typeface="Gill Sans" charset="0"/>
                  <a:sym typeface="Gill Sans" charset="0"/>
                </a:endParaRPr>
              </a:p>
            </p:txBody>
          </p:sp>
          <p:sp>
            <p:nvSpPr>
              <p:cNvPr id="69" name="AutoShape 61"/>
              <p:cNvSpPr/>
              <p:nvPr/>
            </p:nvSpPr>
            <p:spPr bwMode="auto">
              <a:xfrm>
                <a:off x="11209454" y="2420465"/>
                <a:ext cx="28575" cy="285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cubicBezTo>
                      <a:pt x="4830" y="0"/>
                      <a:pt x="0" y="4830"/>
                      <a:pt x="0" y="10800"/>
                    </a:cubicBezTo>
                    <a:cubicBezTo>
                      <a:pt x="0" y="16769"/>
                      <a:pt x="4830" y="21599"/>
                      <a:pt x="10800" y="21599"/>
                    </a:cubicBezTo>
                    <a:cubicBezTo>
                      <a:pt x="16769" y="21599"/>
                      <a:pt x="21600" y="16769"/>
                      <a:pt x="21600" y="10800"/>
                    </a:cubicBezTo>
                    <a:cubicBezTo>
                      <a:pt x="21600" y="4830"/>
                      <a:pt x="16769" y="0"/>
                      <a:pt x="10800" y="0"/>
                    </a:cubicBezTo>
                  </a:path>
                </a:pathLst>
              </a:custGeom>
              <a:solidFill>
                <a:schemeClr val="bg1"/>
              </a:solidFill>
              <a:ln>
                <a:solidFill>
                  <a:srgbClr val="00B0F0"/>
                </a:solidFill>
              </a:ln>
              <a:effectLst/>
            </p:spPr>
            <p:txBody>
              <a:bodyPr lIns="19050" tIns="19050" rIns="19050" bIns="19050" anchor="ctr"/>
              <a:lstStyle/>
              <a:p>
                <a:pPr algn="ctr" defTabSz="228600" fontAlgn="base" hangingPunct="0">
                  <a:spcBef>
                    <a:spcPct val="0"/>
                  </a:spcBef>
                  <a:spcAft>
                    <a:spcPct val="0"/>
                  </a:spcAft>
                </a:pPr>
                <a:endParaRPr lang="en-US" sz="1500">
                  <a:solidFill>
                    <a:schemeClr val="bg1">
                      <a:lumMod val="50000"/>
                    </a:schemeClr>
                  </a:solidFill>
                  <a:effectLst>
                    <a:outerShdw blurRad="38100" dist="38100" dir="2700000" algn="tl">
                      <a:srgbClr val="000000"/>
                    </a:outerShdw>
                  </a:effectLst>
                  <a:latin typeface="Gill Sans" charset="0"/>
                  <a:sym typeface="Gill Sans" charset="0"/>
                </a:endParaRPr>
              </a:p>
            </p:txBody>
          </p:sp>
          <p:sp>
            <p:nvSpPr>
              <p:cNvPr id="70" name="AutoShape 62"/>
              <p:cNvSpPr/>
              <p:nvPr/>
            </p:nvSpPr>
            <p:spPr bwMode="auto">
              <a:xfrm>
                <a:off x="11122142" y="2333153"/>
                <a:ext cx="28575" cy="293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cubicBezTo>
                      <a:pt x="4830" y="0"/>
                      <a:pt x="0" y="4819"/>
                      <a:pt x="0" y="10800"/>
                    </a:cubicBezTo>
                    <a:cubicBezTo>
                      <a:pt x="0" y="16769"/>
                      <a:pt x="4830" y="21599"/>
                      <a:pt x="10800" y="21599"/>
                    </a:cubicBezTo>
                    <a:cubicBezTo>
                      <a:pt x="16769" y="21599"/>
                      <a:pt x="21600" y="16769"/>
                      <a:pt x="21600" y="10800"/>
                    </a:cubicBezTo>
                    <a:cubicBezTo>
                      <a:pt x="21600" y="4819"/>
                      <a:pt x="16769" y="0"/>
                      <a:pt x="10800" y="0"/>
                    </a:cubicBezTo>
                  </a:path>
                </a:pathLst>
              </a:custGeom>
              <a:solidFill>
                <a:schemeClr val="bg1"/>
              </a:solidFill>
              <a:ln>
                <a:solidFill>
                  <a:srgbClr val="00B0F0"/>
                </a:solidFill>
              </a:ln>
              <a:effectLst/>
            </p:spPr>
            <p:txBody>
              <a:bodyPr lIns="19050" tIns="19050" rIns="19050" bIns="19050" anchor="ctr"/>
              <a:lstStyle/>
              <a:p>
                <a:pPr algn="ctr" defTabSz="228600" fontAlgn="base" hangingPunct="0">
                  <a:spcBef>
                    <a:spcPct val="0"/>
                  </a:spcBef>
                  <a:spcAft>
                    <a:spcPct val="0"/>
                  </a:spcAft>
                </a:pPr>
                <a:endParaRPr lang="en-US" sz="1500">
                  <a:solidFill>
                    <a:schemeClr val="bg1">
                      <a:lumMod val="50000"/>
                    </a:schemeClr>
                  </a:solidFill>
                  <a:effectLst>
                    <a:outerShdw blurRad="38100" dist="38100" dir="2700000" algn="tl">
                      <a:srgbClr val="000000"/>
                    </a:outerShdw>
                  </a:effectLst>
                  <a:latin typeface="Gill Sans" charset="0"/>
                  <a:sym typeface="Gill Sans" charset="0"/>
                </a:endParaRPr>
              </a:p>
            </p:txBody>
          </p:sp>
          <p:sp>
            <p:nvSpPr>
              <p:cNvPr id="71" name="AutoShape 63"/>
              <p:cNvSpPr/>
              <p:nvPr/>
            </p:nvSpPr>
            <p:spPr bwMode="auto">
              <a:xfrm>
                <a:off x="11295973" y="2333153"/>
                <a:ext cx="29369" cy="293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10800"/>
                    </a:moveTo>
                    <a:cubicBezTo>
                      <a:pt x="0" y="16769"/>
                      <a:pt x="4830" y="21599"/>
                      <a:pt x="10800" y="21599"/>
                    </a:cubicBezTo>
                    <a:cubicBezTo>
                      <a:pt x="16769" y="21599"/>
                      <a:pt x="21600" y="16769"/>
                      <a:pt x="21600" y="10800"/>
                    </a:cubicBezTo>
                    <a:cubicBezTo>
                      <a:pt x="21600" y="4819"/>
                      <a:pt x="16769" y="0"/>
                      <a:pt x="10800" y="0"/>
                    </a:cubicBezTo>
                    <a:cubicBezTo>
                      <a:pt x="4830" y="0"/>
                      <a:pt x="0" y="4819"/>
                      <a:pt x="0" y="10800"/>
                    </a:cubicBezTo>
                  </a:path>
                </a:pathLst>
              </a:custGeom>
              <a:solidFill>
                <a:schemeClr val="bg1"/>
              </a:solidFill>
              <a:ln>
                <a:solidFill>
                  <a:srgbClr val="00B0F0"/>
                </a:solidFill>
              </a:ln>
              <a:effectLst/>
            </p:spPr>
            <p:txBody>
              <a:bodyPr lIns="19050" tIns="19050" rIns="19050" bIns="19050" anchor="ctr"/>
              <a:lstStyle/>
              <a:p>
                <a:pPr algn="ctr" defTabSz="228600" fontAlgn="base" hangingPunct="0">
                  <a:spcBef>
                    <a:spcPct val="0"/>
                  </a:spcBef>
                  <a:spcAft>
                    <a:spcPct val="0"/>
                  </a:spcAft>
                </a:pPr>
                <a:endParaRPr lang="en-US" sz="1500">
                  <a:solidFill>
                    <a:schemeClr val="bg1">
                      <a:lumMod val="50000"/>
                    </a:schemeClr>
                  </a:solidFill>
                  <a:effectLst>
                    <a:outerShdw blurRad="38100" dist="38100" dir="2700000" algn="tl">
                      <a:srgbClr val="000000"/>
                    </a:outerShdw>
                  </a:effectLst>
                  <a:latin typeface="Gill Sans" charset="0"/>
                  <a:sym typeface="Gill Sans" charset="0"/>
                </a:endParaRPr>
              </a:p>
            </p:txBody>
          </p:sp>
          <p:sp>
            <p:nvSpPr>
              <p:cNvPr id="72" name="AutoShape 64"/>
              <p:cNvSpPr/>
              <p:nvPr/>
            </p:nvSpPr>
            <p:spPr bwMode="auto">
              <a:xfrm>
                <a:off x="11150717" y="2391097"/>
                <a:ext cx="29369" cy="29369"/>
              </a:xfrm>
              <a:custGeom>
                <a:avLst/>
                <a:gdLst>
                  <a:gd name="T0" fmla="+- 0 10802 965"/>
                  <a:gd name="T1" fmla="*/ T0 w 19675"/>
                  <a:gd name="T2" fmla="+- 0 10800 961"/>
                  <a:gd name="T3" fmla="*/ 10800 h 19678"/>
                  <a:gd name="T4" fmla="+- 0 10802 965"/>
                  <a:gd name="T5" fmla="*/ T4 w 19675"/>
                  <a:gd name="T6" fmla="+- 0 10800 961"/>
                  <a:gd name="T7" fmla="*/ 10800 h 19678"/>
                  <a:gd name="T8" fmla="+- 0 10802 965"/>
                  <a:gd name="T9" fmla="*/ T8 w 19675"/>
                  <a:gd name="T10" fmla="+- 0 10800 961"/>
                  <a:gd name="T11" fmla="*/ 10800 h 19678"/>
                  <a:gd name="T12" fmla="+- 0 10802 965"/>
                  <a:gd name="T13" fmla="*/ T12 w 19675"/>
                  <a:gd name="T14" fmla="+- 0 10800 961"/>
                  <a:gd name="T15" fmla="*/ 10800 h 19678"/>
                </a:gdLst>
                <a:ahLst/>
                <a:cxnLst>
                  <a:cxn ang="0">
                    <a:pos x="T1" y="T3"/>
                  </a:cxn>
                  <a:cxn ang="0">
                    <a:pos x="T5" y="T7"/>
                  </a:cxn>
                  <a:cxn ang="0">
                    <a:pos x="T9" y="T11"/>
                  </a:cxn>
                  <a:cxn ang="0">
                    <a:pos x="T13" y="T15"/>
                  </a:cxn>
                </a:cxnLst>
                <a:rect l="0" t="0" r="r" b="b"/>
                <a:pathLst>
                  <a:path w="19675" h="19678">
                    <a:moveTo>
                      <a:pt x="2894" y="2882"/>
                    </a:moveTo>
                    <a:cubicBezTo>
                      <a:pt x="-965" y="6725"/>
                      <a:pt x="-965" y="12952"/>
                      <a:pt x="2894" y="16795"/>
                    </a:cubicBezTo>
                    <a:cubicBezTo>
                      <a:pt x="6734" y="20638"/>
                      <a:pt x="12935" y="20638"/>
                      <a:pt x="16794" y="16795"/>
                    </a:cubicBezTo>
                    <a:cubicBezTo>
                      <a:pt x="20634" y="12952"/>
                      <a:pt x="20634" y="6725"/>
                      <a:pt x="16794" y="2882"/>
                    </a:cubicBezTo>
                    <a:cubicBezTo>
                      <a:pt x="12935" y="-961"/>
                      <a:pt x="6734" y="-961"/>
                      <a:pt x="2894" y="2882"/>
                    </a:cubicBezTo>
                  </a:path>
                </a:pathLst>
              </a:custGeom>
              <a:solidFill>
                <a:schemeClr val="bg1"/>
              </a:solidFill>
              <a:ln>
                <a:solidFill>
                  <a:srgbClr val="00B0F0"/>
                </a:solidFill>
              </a:ln>
              <a:effectLst/>
            </p:spPr>
            <p:txBody>
              <a:bodyPr lIns="19050" tIns="19050" rIns="19050" bIns="19050" anchor="ctr"/>
              <a:lstStyle/>
              <a:p>
                <a:pPr algn="ctr" defTabSz="228600" fontAlgn="base" hangingPunct="0">
                  <a:spcBef>
                    <a:spcPct val="0"/>
                  </a:spcBef>
                  <a:spcAft>
                    <a:spcPct val="0"/>
                  </a:spcAft>
                </a:pPr>
                <a:endParaRPr lang="en-US" sz="1500">
                  <a:solidFill>
                    <a:schemeClr val="bg1">
                      <a:lumMod val="50000"/>
                    </a:schemeClr>
                  </a:solidFill>
                  <a:effectLst>
                    <a:outerShdw blurRad="38100" dist="38100" dir="2700000" algn="tl">
                      <a:srgbClr val="000000"/>
                    </a:outerShdw>
                  </a:effectLst>
                  <a:latin typeface="Gill Sans" charset="0"/>
                  <a:sym typeface="Gill Sans" charset="0"/>
                </a:endParaRPr>
              </a:p>
            </p:txBody>
          </p:sp>
          <p:sp>
            <p:nvSpPr>
              <p:cNvPr id="73" name="AutoShape 65"/>
              <p:cNvSpPr/>
              <p:nvPr/>
            </p:nvSpPr>
            <p:spPr bwMode="auto">
              <a:xfrm>
                <a:off x="11150717" y="2275209"/>
                <a:ext cx="29369" cy="29369"/>
              </a:xfrm>
              <a:custGeom>
                <a:avLst/>
                <a:gdLst>
                  <a:gd name="T0" fmla="+- 0 10801 962"/>
                  <a:gd name="T1" fmla="*/ T0 w 19678"/>
                  <a:gd name="T2" fmla="+- 0 10801 965"/>
                  <a:gd name="T3" fmla="*/ 10801 h 19673"/>
                  <a:gd name="T4" fmla="+- 0 10801 962"/>
                  <a:gd name="T5" fmla="*/ T4 w 19678"/>
                  <a:gd name="T6" fmla="+- 0 10801 965"/>
                  <a:gd name="T7" fmla="*/ 10801 h 19673"/>
                  <a:gd name="T8" fmla="+- 0 10801 962"/>
                  <a:gd name="T9" fmla="*/ T8 w 19678"/>
                  <a:gd name="T10" fmla="+- 0 10801 965"/>
                  <a:gd name="T11" fmla="*/ 10801 h 19673"/>
                  <a:gd name="T12" fmla="+- 0 10801 962"/>
                  <a:gd name="T13" fmla="*/ T12 w 19678"/>
                  <a:gd name="T14" fmla="+- 0 10801 965"/>
                  <a:gd name="T15" fmla="*/ 10801 h 19673"/>
                </a:gdLst>
                <a:ahLst/>
                <a:cxnLst>
                  <a:cxn ang="0">
                    <a:pos x="T1" y="T3"/>
                  </a:cxn>
                  <a:cxn ang="0">
                    <a:pos x="T5" y="T7"/>
                  </a:cxn>
                  <a:cxn ang="0">
                    <a:pos x="T9" y="T11"/>
                  </a:cxn>
                  <a:cxn ang="0">
                    <a:pos x="T13" y="T15"/>
                  </a:cxn>
                </a:cxnLst>
                <a:rect l="0" t="0" r="r" b="b"/>
                <a:pathLst>
                  <a:path w="19678" h="19673">
                    <a:moveTo>
                      <a:pt x="2897" y="2894"/>
                    </a:moveTo>
                    <a:cubicBezTo>
                      <a:pt x="-962" y="6734"/>
                      <a:pt x="-962" y="12935"/>
                      <a:pt x="2877" y="16785"/>
                    </a:cubicBezTo>
                    <a:cubicBezTo>
                      <a:pt x="6737" y="20635"/>
                      <a:pt x="12938" y="20635"/>
                      <a:pt x="16797" y="16785"/>
                    </a:cubicBezTo>
                    <a:cubicBezTo>
                      <a:pt x="20638" y="12935"/>
                      <a:pt x="20638" y="6734"/>
                      <a:pt x="16797" y="2894"/>
                    </a:cubicBezTo>
                    <a:cubicBezTo>
                      <a:pt x="12938" y="-965"/>
                      <a:pt x="6737" y="-965"/>
                      <a:pt x="2897" y="2894"/>
                    </a:cubicBezTo>
                  </a:path>
                </a:pathLst>
              </a:custGeom>
              <a:solidFill>
                <a:schemeClr val="bg1"/>
              </a:solidFill>
              <a:ln>
                <a:solidFill>
                  <a:srgbClr val="00B0F0"/>
                </a:solidFill>
              </a:ln>
              <a:effectLst/>
            </p:spPr>
            <p:txBody>
              <a:bodyPr lIns="19050" tIns="19050" rIns="19050" bIns="19050" anchor="ctr"/>
              <a:lstStyle/>
              <a:p>
                <a:pPr algn="ctr" defTabSz="228600" fontAlgn="base" hangingPunct="0">
                  <a:spcBef>
                    <a:spcPct val="0"/>
                  </a:spcBef>
                  <a:spcAft>
                    <a:spcPct val="0"/>
                  </a:spcAft>
                </a:pPr>
                <a:endParaRPr lang="en-US" sz="1500">
                  <a:solidFill>
                    <a:schemeClr val="bg1">
                      <a:lumMod val="50000"/>
                    </a:schemeClr>
                  </a:solidFill>
                  <a:effectLst>
                    <a:outerShdw blurRad="38100" dist="38100" dir="2700000" algn="tl">
                      <a:srgbClr val="000000"/>
                    </a:outerShdw>
                  </a:effectLst>
                  <a:latin typeface="Gill Sans" charset="0"/>
                  <a:sym typeface="Gill Sans" charset="0"/>
                </a:endParaRPr>
              </a:p>
            </p:txBody>
          </p:sp>
          <p:sp>
            <p:nvSpPr>
              <p:cNvPr id="74" name="AutoShape 66"/>
              <p:cNvSpPr/>
              <p:nvPr/>
            </p:nvSpPr>
            <p:spPr bwMode="auto">
              <a:xfrm>
                <a:off x="11267398" y="2391097"/>
                <a:ext cx="28575" cy="29369"/>
              </a:xfrm>
              <a:custGeom>
                <a:avLst/>
                <a:gdLst>
                  <a:gd name="T0" fmla="+- 0 10800 961"/>
                  <a:gd name="T1" fmla="*/ T0 w 19678"/>
                  <a:gd name="T2" fmla="+- 0 10800 961"/>
                  <a:gd name="T3" fmla="*/ 10800 h 19678"/>
                  <a:gd name="T4" fmla="+- 0 10800 961"/>
                  <a:gd name="T5" fmla="*/ T4 w 19678"/>
                  <a:gd name="T6" fmla="+- 0 10800 961"/>
                  <a:gd name="T7" fmla="*/ 10800 h 19678"/>
                  <a:gd name="T8" fmla="+- 0 10800 961"/>
                  <a:gd name="T9" fmla="*/ T8 w 19678"/>
                  <a:gd name="T10" fmla="+- 0 10800 961"/>
                  <a:gd name="T11" fmla="*/ 10800 h 19678"/>
                  <a:gd name="T12" fmla="+- 0 10800 961"/>
                  <a:gd name="T13" fmla="*/ T12 w 19678"/>
                  <a:gd name="T14" fmla="+- 0 10800 961"/>
                  <a:gd name="T15" fmla="*/ 10800 h 19678"/>
                </a:gdLst>
                <a:ahLst/>
                <a:cxnLst>
                  <a:cxn ang="0">
                    <a:pos x="T1" y="T3"/>
                  </a:cxn>
                  <a:cxn ang="0">
                    <a:pos x="T5" y="T7"/>
                  </a:cxn>
                  <a:cxn ang="0">
                    <a:pos x="T9" y="T11"/>
                  </a:cxn>
                  <a:cxn ang="0">
                    <a:pos x="T13" y="T15"/>
                  </a:cxn>
                </a:cxnLst>
                <a:rect l="0" t="0" r="r" b="b"/>
                <a:pathLst>
                  <a:path w="19678" h="19678">
                    <a:moveTo>
                      <a:pt x="2882" y="2882"/>
                    </a:moveTo>
                    <a:cubicBezTo>
                      <a:pt x="-961" y="6725"/>
                      <a:pt x="-961" y="12952"/>
                      <a:pt x="2882" y="16795"/>
                    </a:cubicBezTo>
                    <a:cubicBezTo>
                      <a:pt x="6725" y="20638"/>
                      <a:pt x="12952" y="20638"/>
                      <a:pt x="16795" y="16795"/>
                    </a:cubicBezTo>
                    <a:cubicBezTo>
                      <a:pt x="20639" y="12952"/>
                      <a:pt x="20639" y="6725"/>
                      <a:pt x="16795" y="2882"/>
                    </a:cubicBezTo>
                    <a:cubicBezTo>
                      <a:pt x="12952" y="-961"/>
                      <a:pt x="6725" y="-961"/>
                      <a:pt x="2882" y="2882"/>
                    </a:cubicBezTo>
                  </a:path>
                </a:pathLst>
              </a:custGeom>
              <a:solidFill>
                <a:schemeClr val="bg1"/>
              </a:solidFill>
              <a:ln>
                <a:solidFill>
                  <a:srgbClr val="00B0F0"/>
                </a:solidFill>
              </a:ln>
              <a:effectLst/>
            </p:spPr>
            <p:txBody>
              <a:bodyPr lIns="19050" tIns="19050" rIns="19050" bIns="19050" anchor="ctr"/>
              <a:lstStyle/>
              <a:p>
                <a:pPr algn="ctr" defTabSz="228600" fontAlgn="base" hangingPunct="0">
                  <a:spcBef>
                    <a:spcPct val="0"/>
                  </a:spcBef>
                  <a:spcAft>
                    <a:spcPct val="0"/>
                  </a:spcAft>
                </a:pPr>
                <a:endParaRPr lang="en-US" sz="1500">
                  <a:solidFill>
                    <a:schemeClr val="bg1">
                      <a:lumMod val="50000"/>
                    </a:schemeClr>
                  </a:solidFill>
                  <a:effectLst>
                    <a:outerShdw blurRad="38100" dist="38100" dir="2700000" algn="tl">
                      <a:srgbClr val="000000"/>
                    </a:outerShdw>
                  </a:effectLst>
                  <a:latin typeface="Gill Sans" charset="0"/>
                  <a:sym typeface="Gill Sans" charset="0"/>
                </a:endParaRPr>
              </a:p>
            </p:txBody>
          </p:sp>
          <p:sp>
            <p:nvSpPr>
              <p:cNvPr id="75" name="AutoShape 67"/>
              <p:cNvSpPr/>
              <p:nvPr/>
            </p:nvSpPr>
            <p:spPr bwMode="auto">
              <a:xfrm>
                <a:off x="11078485" y="2115665"/>
                <a:ext cx="319088" cy="4643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9818" y="16200"/>
                    </a:moveTo>
                    <a:cubicBezTo>
                      <a:pt x="5486" y="16200"/>
                      <a:pt x="1963" y="13776"/>
                      <a:pt x="1963" y="10800"/>
                    </a:cubicBezTo>
                    <a:cubicBezTo>
                      <a:pt x="1963" y="7821"/>
                      <a:pt x="5486" y="5400"/>
                      <a:pt x="9818" y="5400"/>
                    </a:cubicBezTo>
                    <a:cubicBezTo>
                      <a:pt x="14148" y="5400"/>
                      <a:pt x="17672" y="7821"/>
                      <a:pt x="17672" y="10800"/>
                    </a:cubicBezTo>
                    <a:cubicBezTo>
                      <a:pt x="17672" y="13776"/>
                      <a:pt x="14148" y="16200"/>
                      <a:pt x="9818" y="16200"/>
                    </a:cubicBezTo>
                    <a:moveTo>
                      <a:pt x="13745" y="20249"/>
                    </a:moveTo>
                    <a:lnTo>
                      <a:pt x="5890" y="20249"/>
                    </a:lnTo>
                    <a:lnTo>
                      <a:pt x="4909" y="16613"/>
                    </a:lnTo>
                    <a:cubicBezTo>
                      <a:pt x="6358" y="17192"/>
                      <a:pt x="8019" y="17549"/>
                      <a:pt x="9818" y="17549"/>
                    </a:cubicBezTo>
                    <a:cubicBezTo>
                      <a:pt x="11614" y="17549"/>
                      <a:pt x="13277" y="17192"/>
                      <a:pt x="14727" y="16613"/>
                    </a:cubicBezTo>
                    <a:cubicBezTo>
                      <a:pt x="14727" y="16613"/>
                      <a:pt x="13745" y="20249"/>
                      <a:pt x="13745" y="20249"/>
                    </a:cubicBezTo>
                    <a:close/>
                    <a:moveTo>
                      <a:pt x="5992" y="1350"/>
                    </a:moveTo>
                    <a:lnTo>
                      <a:pt x="13847" y="1350"/>
                    </a:lnTo>
                    <a:lnTo>
                      <a:pt x="14828" y="4985"/>
                    </a:lnTo>
                    <a:cubicBezTo>
                      <a:pt x="13379" y="4406"/>
                      <a:pt x="11718" y="4050"/>
                      <a:pt x="9919" y="4050"/>
                    </a:cubicBezTo>
                    <a:cubicBezTo>
                      <a:pt x="8123" y="4050"/>
                      <a:pt x="6460" y="4406"/>
                      <a:pt x="5010" y="4985"/>
                    </a:cubicBezTo>
                    <a:cubicBezTo>
                      <a:pt x="5010" y="4985"/>
                      <a:pt x="5992" y="1350"/>
                      <a:pt x="5992" y="1350"/>
                    </a:cubicBezTo>
                    <a:close/>
                    <a:moveTo>
                      <a:pt x="19636" y="9450"/>
                    </a:moveTo>
                    <a:cubicBezTo>
                      <a:pt x="19567" y="9450"/>
                      <a:pt x="19509" y="9472"/>
                      <a:pt x="19442" y="9477"/>
                    </a:cubicBezTo>
                    <a:cubicBezTo>
                      <a:pt x="19101" y="8298"/>
                      <a:pt x="18294" y="7245"/>
                      <a:pt x="17187" y="6376"/>
                    </a:cubicBezTo>
                    <a:lnTo>
                      <a:pt x="15778" y="1102"/>
                    </a:lnTo>
                    <a:cubicBezTo>
                      <a:pt x="15605" y="464"/>
                      <a:pt x="14794" y="0"/>
                      <a:pt x="13847" y="0"/>
                    </a:cubicBezTo>
                    <a:lnTo>
                      <a:pt x="5992" y="0"/>
                    </a:lnTo>
                    <a:cubicBezTo>
                      <a:pt x="5047" y="0"/>
                      <a:pt x="4236" y="464"/>
                      <a:pt x="4061" y="1102"/>
                    </a:cubicBezTo>
                    <a:lnTo>
                      <a:pt x="2686" y="6198"/>
                    </a:lnTo>
                    <a:cubicBezTo>
                      <a:pt x="1037" y="7405"/>
                      <a:pt x="0" y="9012"/>
                      <a:pt x="0" y="10800"/>
                    </a:cubicBezTo>
                    <a:cubicBezTo>
                      <a:pt x="0" y="12542"/>
                      <a:pt x="995" y="14110"/>
                      <a:pt x="2573" y="15307"/>
                    </a:cubicBezTo>
                    <a:lnTo>
                      <a:pt x="3959" y="20496"/>
                    </a:lnTo>
                    <a:cubicBezTo>
                      <a:pt x="4132" y="21135"/>
                      <a:pt x="4943" y="21599"/>
                      <a:pt x="5890" y="21599"/>
                    </a:cubicBezTo>
                    <a:lnTo>
                      <a:pt x="13745" y="21599"/>
                    </a:lnTo>
                    <a:cubicBezTo>
                      <a:pt x="14690" y="21599"/>
                      <a:pt x="15501" y="21135"/>
                      <a:pt x="15676" y="20496"/>
                    </a:cubicBezTo>
                    <a:lnTo>
                      <a:pt x="17074" y="15311"/>
                    </a:lnTo>
                    <a:cubicBezTo>
                      <a:pt x="18242" y="14426"/>
                      <a:pt x="19089" y="13340"/>
                      <a:pt x="19442" y="12122"/>
                    </a:cubicBezTo>
                    <a:cubicBezTo>
                      <a:pt x="19509" y="12127"/>
                      <a:pt x="19567" y="12150"/>
                      <a:pt x="19636" y="12150"/>
                    </a:cubicBezTo>
                    <a:cubicBezTo>
                      <a:pt x="20719" y="12150"/>
                      <a:pt x="21600" y="11544"/>
                      <a:pt x="21600" y="10800"/>
                    </a:cubicBezTo>
                    <a:cubicBezTo>
                      <a:pt x="21600" y="10053"/>
                      <a:pt x="20719" y="9450"/>
                      <a:pt x="19636" y="9450"/>
                    </a:cubicBezTo>
                  </a:path>
                </a:pathLst>
              </a:custGeom>
              <a:solidFill>
                <a:schemeClr val="bg1"/>
              </a:solidFill>
              <a:ln>
                <a:solidFill>
                  <a:srgbClr val="00B0F0"/>
                </a:solidFill>
              </a:ln>
              <a:effectLst/>
            </p:spPr>
            <p:txBody>
              <a:bodyPr lIns="19050" tIns="19050" rIns="19050" bIns="19050" anchor="ctr"/>
              <a:lstStyle/>
              <a:p>
                <a:pPr algn="ctr" defTabSz="228600" fontAlgn="base" hangingPunct="0">
                  <a:spcBef>
                    <a:spcPct val="0"/>
                  </a:spcBef>
                  <a:spcAft>
                    <a:spcPct val="0"/>
                  </a:spcAft>
                </a:pPr>
                <a:endParaRPr lang="en-US" sz="1500">
                  <a:solidFill>
                    <a:schemeClr val="bg1">
                      <a:lumMod val="50000"/>
                    </a:schemeClr>
                  </a:solidFill>
                  <a:effectLst>
                    <a:outerShdw blurRad="38100" dist="38100" dir="2700000" algn="tl">
                      <a:srgbClr val="000000"/>
                    </a:outerShdw>
                  </a:effectLst>
                  <a:latin typeface="Gill Sans" charset="0"/>
                  <a:sym typeface="Gill Sans" charset="0"/>
                </a:endParaRPr>
              </a:p>
            </p:txBody>
          </p:sp>
          <p:sp>
            <p:nvSpPr>
              <p:cNvPr id="76" name="AutoShape 68"/>
              <p:cNvSpPr/>
              <p:nvPr/>
            </p:nvSpPr>
            <p:spPr bwMode="auto">
              <a:xfrm>
                <a:off x="11209454" y="2275209"/>
                <a:ext cx="87313" cy="88106"/>
              </a:xfrm>
              <a:custGeom>
                <a:avLst/>
                <a:gdLst>
                  <a:gd name="T0" fmla="*/ 10740 w 21481"/>
                  <a:gd name="T1" fmla="+- 0 10860 120"/>
                  <a:gd name="T2" fmla="*/ 10860 h 21480"/>
                  <a:gd name="T3" fmla="*/ 10740 w 21481"/>
                  <a:gd name="T4" fmla="+- 0 10860 120"/>
                  <a:gd name="T5" fmla="*/ 10860 h 21480"/>
                  <a:gd name="T6" fmla="*/ 10740 w 21481"/>
                  <a:gd name="T7" fmla="+- 0 10860 120"/>
                  <a:gd name="T8" fmla="*/ 10860 h 21480"/>
                  <a:gd name="T9" fmla="*/ 10740 w 21481"/>
                  <a:gd name="T10" fmla="+- 0 10860 120"/>
                  <a:gd name="T11" fmla="*/ 10860 h 21480"/>
                </a:gdLst>
                <a:ahLst/>
                <a:cxnLst>
                  <a:cxn ang="0">
                    <a:pos x="T0" y="T2"/>
                  </a:cxn>
                  <a:cxn ang="0">
                    <a:pos x="T3" y="T5"/>
                  </a:cxn>
                  <a:cxn ang="0">
                    <a:pos x="T6" y="T8"/>
                  </a:cxn>
                  <a:cxn ang="0">
                    <a:pos x="T9" y="T11"/>
                  </a:cxn>
                </a:cxnLst>
                <a:rect l="0" t="0" r="r" b="b"/>
                <a:pathLst>
                  <a:path w="21481" h="21480">
                    <a:moveTo>
                      <a:pt x="21127" y="346"/>
                    </a:moveTo>
                    <a:cubicBezTo>
                      <a:pt x="20697" y="-82"/>
                      <a:pt x="20002" y="-120"/>
                      <a:pt x="19516" y="270"/>
                    </a:cubicBezTo>
                    <a:lnTo>
                      <a:pt x="1055" y="15432"/>
                    </a:lnTo>
                    <a:cubicBezTo>
                      <a:pt x="375" y="16113"/>
                      <a:pt x="0" y="17012"/>
                      <a:pt x="0" y="17972"/>
                    </a:cubicBezTo>
                    <a:cubicBezTo>
                      <a:pt x="0" y="18902"/>
                      <a:pt x="361" y="19783"/>
                      <a:pt x="1027" y="20446"/>
                    </a:cubicBezTo>
                    <a:cubicBezTo>
                      <a:pt x="1694" y="21103"/>
                      <a:pt x="2583" y="21473"/>
                      <a:pt x="3542" y="21479"/>
                    </a:cubicBezTo>
                    <a:cubicBezTo>
                      <a:pt x="4431" y="21473"/>
                      <a:pt x="5354" y="21144"/>
                      <a:pt x="6028" y="20495"/>
                    </a:cubicBezTo>
                    <a:lnTo>
                      <a:pt x="12598" y="12627"/>
                    </a:lnTo>
                    <a:lnTo>
                      <a:pt x="21224" y="1935"/>
                    </a:lnTo>
                    <a:cubicBezTo>
                      <a:pt x="21600" y="1462"/>
                      <a:pt x="21558" y="771"/>
                      <a:pt x="21127" y="346"/>
                    </a:cubicBezTo>
                  </a:path>
                </a:pathLst>
              </a:custGeom>
              <a:solidFill>
                <a:schemeClr val="bg1"/>
              </a:solidFill>
              <a:ln>
                <a:solidFill>
                  <a:srgbClr val="00B0F0"/>
                </a:solidFill>
              </a:ln>
              <a:effectLst/>
            </p:spPr>
            <p:txBody>
              <a:bodyPr lIns="19050" tIns="19050" rIns="19050" bIns="19050" anchor="ctr"/>
              <a:lstStyle/>
              <a:p>
                <a:pPr algn="ctr" defTabSz="228600" fontAlgn="base" hangingPunct="0">
                  <a:spcBef>
                    <a:spcPct val="0"/>
                  </a:spcBef>
                  <a:spcAft>
                    <a:spcPct val="0"/>
                  </a:spcAft>
                </a:pPr>
                <a:endParaRPr lang="en-US" sz="1500">
                  <a:solidFill>
                    <a:schemeClr val="bg1">
                      <a:lumMod val="50000"/>
                    </a:schemeClr>
                  </a:solidFill>
                  <a:effectLst>
                    <a:outerShdw blurRad="38100" dist="38100" dir="2700000" algn="tl">
                      <a:srgbClr val="000000"/>
                    </a:outerShdw>
                  </a:effectLst>
                  <a:latin typeface="Gill Sans" charset="0"/>
                  <a:sym typeface="Gill Sans" charset="0"/>
                </a:endParaRPr>
              </a:p>
            </p:txBody>
          </p:sp>
        </p:grpSp>
      </p:grpSp>
      <p:sp>
        <p:nvSpPr>
          <p:cNvPr id="80" name="文本框 79"/>
          <p:cNvSpPr txBox="1"/>
          <p:nvPr/>
        </p:nvSpPr>
        <p:spPr>
          <a:xfrm>
            <a:off x="5288944" y="3267743"/>
            <a:ext cx="1019810" cy="659130"/>
          </a:xfrm>
          <a:prstGeom prst="rect">
            <a:avLst/>
          </a:prstGeom>
          <a:noFill/>
          <a:ln>
            <a:solidFill>
              <a:schemeClr val="accent3">
                <a:lumMod val="50000"/>
              </a:schemeClr>
            </a:solidFill>
            <a:prstDash val="sysDash"/>
          </a:ln>
        </p:spPr>
        <p:txBody>
          <a:bodyPr wrap="square" rtlCol="0">
            <a:spAutoFit/>
          </a:bodyPr>
          <a:lstStyle/>
          <a:p>
            <a:pPr algn="ctr"/>
            <a:r>
              <a:rPr lang="zh-CN" altLang="en-US"/>
              <a:t>关键词匹配</a:t>
            </a: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78765" y="365125"/>
            <a:ext cx="10515600" cy="631190"/>
          </a:xfrm>
        </p:spPr>
        <p:txBody>
          <a:bodyPr>
            <a:normAutofit/>
          </a:bodyPr>
          <a:lstStyle/>
          <a:p>
            <a:r>
              <a:rPr lang="en-US" altLang="zh-CN" dirty="0" smtClean="0"/>
              <a:t>1.6 </a:t>
            </a:r>
            <a:r>
              <a:rPr lang="zh-CN" altLang="en-US" dirty="0"/>
              <a:t>设定预算和出价</a:t>
            </a:r>
          </a:p>
        </p:txBody>
      </p:sp>
      <p:grpSp>
        <p:nvGrpSpPr>
          <p:cNvPr id="50" name="组合 49"/>
          <p:cNvGrpSpPr/>
          <p:nvPr/>
        </p:nvGrpSpPr>
        <p:grpSpPr>
          <a:xfrm>
            <a:off x="4789805" y="922655"/>
            <a:ext cx="7392670" cy="480060"/>
            <a:chOff x="7483" y="1318"/>
            <a:chExt cx="11642" cy="756"/>
          </a:xfrm>
        </p:grpSpPr>
        <p:grpSp>
          <p:nvGrpSpPr>
            <p:cNvPr id="4" name="组合 3"/>
            <p:cNvGrpSpPr/>
            <p:nvPr/>
          </p:nvGrpSpPr>
          <p:grpSpPr>
            <a:xfrm>
              <a:off x="7483" y="1318"/>
              <a:ext cx="2570" cy="756"/>
              <a:chOff x="351039" y="195"/>
              <a:chExt cx="1602178" cy="640871"/>
            </a:xfrm>
            <a:solidFill>
              <a:srgbClr val="D9D9D9"/>
            </a:solidFill>
          </p:grpSpPr>
          <p:sp>
            <p:nvSpPr>
              <p:cNvPr id="5" name="燕尾形 4"/>
              <p:cNvSpPr/>
              <p:nvPr/>
            </p:nvSpPr>
            <p:spPr>
              <a:xfrm>
                <a:off x="351039" y="195"/>
                <a:ext cx="1602178" cy="640871"/>
              </a:xfrm>
              <a:prstGeom prst="chevron">
                <a:avLst/>
              </a:prstGeom>
              <a:gr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a:lstStyle/>
              <a:p>
                <a:endParaRPr lang="zh-CN" altLang="en-US" sz="2400">
                  <a:cs typeface="+mn-ea"/>
                  <a:sym typeface="+mn-lt"/>
                </a:endParaRPr>
              </a:p>
            </p:txBody>
          </p:sp>
          <p:sp>
            <p:nvSpPr>
              <p:cNvPr id="11" name="燕尾形 4"/>
              <p:cNvSpPr/>
              <p:nvPr/>
            </p:nvSpPr>
            <p:spPr>
              <a:xfrm>
                <a:off x="671475" y="195"/>
                <a:ext cx="961307" cy="640871"/>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13546" tIns="6773" rIns="0" bIns="6773" numCol="1" spcCol="1270" anchor="ctr" anchorCtr="0">
                <a:noAutofit/>
              </a:bodyPr>
              <a:lstStyle/>
              <a:p>
                <a:pPr lvl="0" algn="ctr" defTabSz="355600">
                  <a:lnSpc>
                    <a:spcPct val="90000"/>
                  </a:lnSpc>
                  <a:spcBef>
                    <a:spcPct val="0"/>
                  </a:spcBef>
                  <a:spcAft>
                    <a:spcPct val="35000"/>
                  </a:spcAft>
                </a:pPr>
                <a:r>
                  <a:rPr lang="en-US" altLang="zh-CN" sz="1335" b="1" dirty="0">
                    <a:solidFill>
                      <a:schemeClr val="bg1"/>
                    </a:solidFill>
                    <a:latin typeface="微软雅黑" charset="0"/>
                    <a:ea typeface="微软雅黑" charset="0"/>
                    <a:cs typeface="+mn-ea"/>
                    <a:sym typeface="+mn-lt"/>
                  </a:rPr>
                  <a:t>1</a:t>
                </a:r>
                <a:r>
                  <a:rPr lang="zh-CN" altLang="en-US" sz="1335" b="1" dirty="0">
                    <a:solidFill>
                      <a:schemeClr val="bg1"/>
                    </a:solidFill>
                    <a:latin typeface="微软雅黑" charset="0"/>
                    <a:ea typeface="微软雅黑" charset="0"/>
                    <a:cs typeface="+mn-ea"/>
                    <a:sym typeface="+mn-lt"/>
                  </a:rPr>
                  <a:t>、选择产品</a:t>
                </a:r>
                <a:endParaRPr lang="en-US" sz="1335" b="1" kern="1200" dirty="0">
                  <a:solidFill>
                    <a:schemeClr val="bg1"/>
                  </a:solidFill>
                  <a:latin typeface="微软雅黑" charset="0"/>
                  <a:ea typeface="微软雅黑" charset="0"/>
                  <a:cs typeface="+mn-ea"/>
                  <a:sym typeface="+mn-lt"/>
                </a:endParaRPr>
              </a:p>
            </p:txBody>
          </p:sp>
        </p:grpSp>
        <p:grpSp>
          <p:nvGrpSpPr>
            <p:cNvPr id="13" name="组合 12"/>
            <p:cNvGrpSpPr/>
            <p:nvPr/>
          </p:nvGrpSpPr>
          <p:grpSpPr>
            <a:xfrm>
              <a:off x="9751" y="1318"/>
              <a:ext cx="2570" cy="756"/>
              <a:chOff x="351039" y="195"/>
              <a:chExt cx="1602178" cy="640871"/>
            </a:xfrm>
            <a:solidFill>
              <a:srgbClr val="496AA3"/>
            </a:solidFill>
          </p:grpSpPr>
          <p:sp>
            <p:nvSpPr>
              <p:cNvPr id="17" name="燕尾形 16"/>
              <p:cNvSpPr/>
              <p:nvPr/>
            </p:nvSpPr>
            <p:spPr>
              <a:xfrm>
                <a:off x="351039" y="195"/>
                <a:ext cx="1602178" cy="640871"/>
              </a:xfrm>
              <a:prstGeom prst="chevron">
                <a:avLst/>
              </a:prstGeom>
              <a:solidFill>
                <a:srgbClr val="D9D9D9"/>
              </a:solid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a:lstStyle/>
              <a:p>
                <a:endParaRPr lang="zh-CN" altLang="en-US" sz="2400">
                  <a:cs typeface="+mn-ea"/>
                  <a:sym typeface="+mn-lt"/>
                </a:endParaRPr>
              </a:p>
            </p:txBody>
          </p:sp>
          <p:sp>
            <p:nvSpPr>
              <p:cNvPr id="19" name="燕尾形 4"/>
              <p:cNvSpPr/>
              <p:nvPr/>
            </p:nvSpPr>
            <p:spPr>
              <a:xfrm>
                <a:off x="633776" y="195"/>
                <a:ext cx="1093250" cy="640871"/>
              </a:xfrm>
              <a:prstGeom prst="rect">
                <a:avLst/>
              </a:prstGeom>
              <a:noFill/>
              <a:extLst>
                <a:ext uri="{909E8E84-426E-40DD-AFC4-6F175D3DCCD1}">
                  <a14:hiddenFill xmlns:a14="http://schemas.microsoft.com/office/drawing/2010/main">
                    <a:grpFill/>
                  </a14:hiddenFill>
                </a:ext>
              </a:extLst>
            </p:spPr>
            <p:style>
              <a:lnRef idx="0">
                <a:scrgbClr r="0" g="0" b="0"/>
              </a:lnRef>
              <a:fillRef idx="0">
                <a:scrgbClr r="0" g="0" b="0"/>
              </a:fillRef>
              <a:effectRef idx="0">
                <a:scrgbClr r="0" g="0" b="0"/>
              </a:effectRef>
              <a:fontRef idx="minor">
                <a:schemeClr val="lt1"/>
              </a:fontRef>
            </p:style>
            <p:txBody>
              <a:bodyPr spcFirstLastPara="0" vert="horz" wrap="square" lIns="13546" tIns="6773" rIns="0" bIns="6773" numCol="1" spcCol="1270" anchor="ctr" anchorCtr="0">
                <a:noAutofit/>
              </a:bodyPr>
              <a:lstStyle/>
              <a:p>
                <a:pPr lvl="0" algn="ctr" defTabSz="355600">
                  <a:lnSpc>
                    <a:spcPct val="90000"/>
                  </a:lnSpc>
                  <a:spcBef>
                    <a:spcPct val="0"/>
                  </a:spcBef>
                  <a:spcAft>
                    <a:spcPct val="35000"/>
                  </a:spcAft>
                </a:pPr>
                <a:r>
                  <a:rPr lang="en-US" altLang="zh-CN" sz="1335" b="1" dirty="0">
                    <a:solidFill>
                      <a:schemeClr val="bg1"/>
                    </a:solidFill>
                    <a:latin typeface="微软雅黑" charset="0"/>
                    <a:ea typeface="微软雅黑" charset="0"/>
                    <a:cs typeface="+mn-ea"/>
                    <a:sym typeface="+mn-lt"/>
                  </a:rPr>
                  <a:t>2.</a:t>
                </a:r>
                <a:r>
                  <a:rPr lang="zh-CN" altLang="en-US" sz="1335" b="1" dirty="0">
                    <a:solidFill>
                      <a:schemeClr val="bg1"/>
                    </a:solidFill>
                    <a:latin typeface="微软雅黑" charset="0"/>
                    <a:ea typeface="微软雅黑" charset="0"/>
                    <a:cs typeface="+mn-ea"/>
                    <a:sym typeface="+mn-lt"/>
                  </a:rPr>
                  <a:t>选择关键词</a:t>
                </a:r>
                <a:endParaRPr lang="en-US" sz="1335" b="1" kern="1200" dirty="0">
                  <a:solidFill>
                    <a:schemeClr val="bg1"/>
                  </a:solidFill>
                  <a:latin typeface="微软雅黑" charset="0"/>
                  <a:ea typeface="微软雅黑" charset="0"/>
                  <a:cs typeface="+mn-ea"/>
                  <a:sym typeface="+mn-lt"/>
                </a:endParaRPr>
              </a:p>
            </p:txBody>
          </p:sp>
        </p:grpSp>
        <p:grpSp>
          <p:nvGrpSpPr>
            <p:cNvPr id="39" name="组合 38"/>
            <p:cNvGrpSpPr/>
            <p:nvPr/>
          </p:nvGrpSpPr>
          <p:grpSpPr>
            <a:xfrm>
              <a:off x="12019" y="1318"/>
              <a:ext cx="2570" cy="756"/>
              <a:chOff x="351039" y="195"/>
              <a:chExt cx="1602178" cy="640871"/>
            </a:xfrm>
            <a:solidFill>
              <a:schemeClr val="bg1">
                <a:lumMod val="85000"/>
              </a:schemeClr>
            </a:solidFill>
          </p:grpSpPr>
          <p:sp>
            <p:nvSpPr>
              <p:cNvPr id="20" name="燕尾形 19"/>
              <p:cNvSpPr/>
              <p:nvPr/>
            </p:nvSpPr>
            <p:spPr>
              <a:xfrm>
                <a:off x="351039" y="195"/>
                <a:ext cx="1602178" cy="640871"/>
              </a:xfrm>
              <a:prstGeom prst="chevron">
                <a:avLst/>
              </a:prstGeom>
              <a:solidFill>
                <a:srgbClr val="496AA3"/>
              </a:solid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a:lstStyle/>
              <a:p>
                <a:endParaRPr lang="zh-CN" altLang="en-US" sz="2400">
                  <a:cs typeface="+mn-ea"/>
                  <a:sym typeface="+mn-lt"/>
                </a:endParaRPr>
              </a:p>
            </p:txBody>
          </p:sp>
          <p:sp>
            <p:nvSpPr>
              <p:cNvPr id="41" name="燕尾形 4"/>
              <p:cNvSpPr/>
              <p:nvPr/>
            </p:nvSpPr>
            <p:spPr>
              <a:xfrm>
                <a:off x="633776" y="195"/>
                <a:ext cx="1093250" cy="640871"/>
              </a:xfrm>
              <a:prstGeom prst="rect">
                <a:avLst/>
              </a:prstGeom>
              <a:noFill/>
              <a:extLst>
                <a:ext uri="{909E8E84-426E-40DD-AFC4-6F175D3DCCD1}">
                  <a14:hiddenFill xmlns:a14="http://schemas.microsoft.com/office/drawing/2010/main">
                    <a:grpFill/>
                  </a14:hiddenFill>
                </a:ext>
              </a:extLst>
            </p:spPr>
            <p:style>
              <a:lnRef idx="0">
                <a:scrgbClr r="0" g="0" b="0"/>
              </a:lnRef>
              <a:fillRef idx="0">
                <a:scrgbClr r="0" g="0" b="0"/>
              </a:fillRef>
              <a:effectRef idx="0">
                <a:scrgbClr r="0" g="0" b="0"/>
              </a:effectRef>
              <a:fontRef idx="minor">
                <a:schemeClr val="lt1"/>
              </a:fontRef>
            </p:style>
            <p:txBody>
              <a:bodyPr spcFirstLastPara="0" vert="horz" wrap="square" lIns="13546" tIns="6773" rIns="0" bIns="6773" numCol="1" spcCol="1270" anchor="ctr" anchorCtr="0">
                <a:noAutofit/>
              </a:bodyPr>
              <a:lstStyle/>
              <a:p>
                <a:pPr lvl="0" algn="ctr" defTabSz="355600">
                  <a:lnSpc>
                    <a:spcPct val="90000"/>
                  </a:lnSpc>
                  <a:spcBef>
                    <a:spcPct val="0"/>
                  </a:spcBef>
                  <a:spcAft>
                    <a:spcPct val="35000"/>
                  </a:spcAft>
                </a:pPr>
                <a:r>
                  <a:rPr lang="en-US" altLang="zh-CN" sz="1335" b="1" dirty="0">
                    <a:solidFill>
                      <a:schemeClr val="bg1"/>
                    </a:solidFill>
                    <a:latin typeface="微软雅黑" charset="0"/>
                    <a:ea typeface="微软雅黑" charset="0"/>
                    <a:cs typeface="+mn-ea"/>
                    <a:sym typeface="+mn-lt"/>
                  </a:rPr>
                  <a:t>3.</a:t>
                </a:r>
                <a:r>
                  <a:rPr lang="zh-CN" altLang="en-US" sz="1335" b="1" dirty="0">
                    <a:solidFill>
                      <a:schemeClr val="bg1"/>
                    </a:solidFill>
                    <a:latin typeface="微软雅黑" charset="0"/>
                    <a:ea typeface="微软雅黑" charset="0"/>
                    <a:cs typeface="+mn-ea"/>
                    <a:sym typeface="+mn-lt"/>
                  </a:rPr>
                  <a:t>设定预算和出价</a:t>
                </a:r>
                <a:endParaRPr lang="en-US" sz="1335" b="1" kern="1200" dirty="0">
                  <a:solidFill>
                    <a:schemeClr val="bg1"/>
                  </a:solidFill>
                  <a:latin typeface="微软雅黑" charset="0"/>
                  <a:ea typeface="微软雅黑" charset="0"/>
                  <a:cs typeface="+mn-ea"/>
                  <a:sym typeface="+mn-lt"/>
                </a:endParaRPr>
              </a:p>
            </p:txBody>
          </p:sp>
        </p:grpSp>
        <p:grpSp>
          <p:nvGrpSpPr>
            <p:cNvPr id="21" name="组合 20"/>
            <p:cNvGrpSpPr/>
            <p:nvPr/>
          </p:nvGrpSpPr>
          <p:grpSpPr>
            <a:xfrm>
              <a:off x="14273" y="1318"/>
              <a:ext cx="2570" cy="756"/>
              <a:chOff x="351039" y="195"/>
              <a:chExt cx="1602178" cy="640871"/>
            </a:xfrm>
            <a:solidFill>
              <a:schemeClr val="bg1">
                <a:lumMod val="85000"/>
              </a:schemeClr>
            </a:solidFill>
          </p:grpSpPr>
          <p:sp>
            <p:nvSpPr>
              <p:cNvPr id="43" name="燕尾形 42"/>
              <p:cNvSpPr/>
              <p:nvPr/>
            </p:nvSpPr>
            <p:spPr>
              <a:xfrm>
                <a:off x="351039" y="195"/>
                <a:ext cx="1602178" cy="640871"/>
              </a:xfrm>
              <a:prstGeom prst="chevron">
                <a:avLst/>
              </a:prstGeom>
              <a:gr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a:lstStyle/>
              <a:p>
                <a:endParaRPr lang="zh-CN" altLang="en-US" sz="2400">
                  <a:cs typeface="+mn-ea"/>
                  <a:sym typeface="+mn-lt"/>
                </a:endParaRPr>
              </a:p>
            </p:txBody>
          </p:sp>
          <p:sp>
            <p:nvSpPr>
              <p:cNvPr id="22" name="燕尾形 4"/>
              <p:cNvSpPr/>
              <p:nvPr/>
            </p:nvSpPr>
            <p:spPr>
              <a:xfrm>
                <a:off x="633776" y="195"/>
                <a:ext cx="1093250" cy="640871"/>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13546" tIns="6773" rIns="0" bIns="6773" numCol="1" spcCol="1270" anchor="ctr" anchorCtr="0">
                <a:noAutofit/>
              </a:bodyPr>
              <a:lstStyle/>
              <a:p>
                <a:pPr lvl="0" algn="ctr" defTabSz="355600">
                  <a:lnSpc>
                    <a:spcPct val="90000"/>
                  </a:lnSpc>
                  <a:spcBef>
                    <a:spcPct val="0"/>
                  </a:spcBef>
                  <a:spcAft>
                    <a:spcPct val="35000"/>
                  </a:spcAft>
                </a:pPr>
                <a:r>
                  <a:rPr lang="en-US" altLang="zh-CN" sz="1335" b="1" dirty="0">
                    <a:solidFill>
                      <a:schemeClr val="bg1"/>
                    </a:solidFill>
                    <a:latin typeface="微软雅黑" charset="0"/>
                    <a:ea typeface="微软雅黑" charset="0"/>
                    <a:cs typeface="+mn-ea"/>
                    <a:sym typeface="+mn-lt"/>
                  </a:rPr>
                  <a:t>4.</a:t>
                </a:r>
                <a:r>
                  <a:rPr lang="zh-CN" altLang="en-US" sz="1335" b="1" dirty="0">
                    <a:solidFill>
                      <a:schemeClr val="bg1"/>
                    </a:solidFill>
                    <a:latin typeface="微软雅黑" charset="0"/>
                    <a:ea typeface="微软雅黑" charset="0"/>
                    <a:cs typeface="+mn-ea"/>
                    <a:sym typeface="+mn-lt"/>
                  </a:rPr>
                  <a:t>精准投放</a:t>
                </a:r>
                <a:endParaRPr lang="en-US" sz="1335" b="1" kern="1200" dirty="0">
                  <a:solidFill>
                    <a:schemeClr val="bg1"/>
                  </a:solidFill>
                  <a:latin typeface="微软雅黑" charset="0"/>
                  <a:ea typeface="微软雅黑" charset="0"/>
                  <a:cs typeface="+mn-ea"/>
                  <a:sym typeface="+mn-lt"/>
                </a:endParaRPr>
              </a:p>
            </p:txBody>
          </p:sp>
        </p:grpSp>
        <p:grpSp>
          <p:nvGrpSpPr>
            <p:cNvPr id="25" name="组合 24"/>
            <p:cNvGrpSpPr/>
            <p:nvPr/>
          </p:nvGrpSpPr>
          <p:grpSpPr>
            <a:xfrm>
              <a:off x="16555" y="1318"/>
              <a:ext cx="2570" cy="756"/>
              <a:chOff x="351039" y="195"/>
              <a:chExt cx="1602178" cy="640871"/>
            </a:xfrm>
            <a:solidFill>
              <a:schemeClr val="bg1">
                <a:lumMod val="85000"/>
              </a:schemeClr>
            </a:solidFill>
          </p:grpSpPr>
          <p:sp>
            <p:nvSpPr>
              <p:cNvPr id="48" name="燕尾形 47"/>
              <p:cNvSpPr/>
              <p:nvPr/>
            </p:nvSpPr>
            <p:spPr>
              <a:xfrm>
                <a:off x="351039" y="195"/>
                <a:ext cx="1602178" cy="640871"/>
              </a:xfrm>
              <a:prstGeom prst="chevron">
                <a:avLst/>
              </a:prstGeom>
              <a:gr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a:lstStyle/>
              <a:p>
                <a:endParaRPr lang="zh-CN" altLang="en-US" sz="2400">
                  <a:cs typeface="+mn-ea"/>
                  <a:sym typeface="+mn-lt"/>
                </a:endParaRPr>
              </a:p>
            </p:txBody>
          </p:sp>
          <p:sp>
            <p:nvSpPr>
              <p:cNvPr id="49" name="燕尾形 4"/>
              <p:cNvSpPr/>
              <p:nvPr/>
            </p:nvSpPr>
            <p:spPr>
              <a:xfrm>
                <a:off x="633776" y="195"/>
                <a:ext cx="1093250" cy="640871"/>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13546" tIns="6773" rIns="0" bIns="6773" numCol="1" spcCol="1270" anchor="ctr" anchorCtr="0">
                <a:noAutofit/>
              </a:bodyPr>
              <a:lstStyle/>
              <a:p>
                <a:pPr lvl="0" algn="ctr" defTabSz="355600">
                  <a:lnSpc>
                    <a:spcPct val="90000"/>
                  </a:lnSpc>
                  <a:spcBef>
                    <a:spcPct val="0"/>
                  </a:spcBef>
                  <a:spcAft>
                    <a:spcPct val="35000"/>
                  </a:spcAft>
                </a:pPr>
                <a:r>
                  <a:rPr lang="en-US" altLang="zh-CN" sz="1335" b="1" dirty="0">
                    <a:solidFill>
                      <a:schemeClr val="bg1"/>
                    </a:solidFill>
                    <a:latin typeface="微软雅黑" charset="0"/>
                    <a:ea typeface="微软雅黑" charset="0"/>
                    <a:cs typeface="+mn-ea"/>
                    <a:sym typeface="+mn-lt"/>
                  </a:rPr>
                  <a:t>5.</a:t>
                </a:r>
                <a:r>
                  <a:rPr lang="zh-CN" altLang="en-US" sz="1335" b="1" dirty="0">
                    <a:solidFill>
                      <a:schemeClr val="bg1"/>
                    </a:solidFill>
                    <a:latin typeface="微软雅黑" charset="0"/>
                    <a:ea typeface="微软雅黑" charset="0"/>
                    <a:cs typeface="+mn-ea"/>
                    <a:sym typeface="+mn-lt"/>
                  </a:rPr>
                  <a:t>填写支付信息</a:t>
                </a:r>
                <a:endParaRPr lang="en-US" sz="1335" b="1" kern="1200" dirty="0">
                  <a:solidFill>
                    <a:schemeClr val="bg1"/>
                  </a:solidFill>
                  <a:latin typeface="微软雅黑" charset="0"/>
                  <a:ea typeface="微软雅黑" charset="0"/>
                  <a:cs typeface="+mn-ea"/>
                  <a:sym typeface="+mn-lt"/>
                </a:endParaRPr>
              </a:p>
            </p:txBody>
          </p:sp>
        </p:grpSp>
      </p:grpSp>
      <p:sp>
        <p:nvSpPr>
          <p:cNvPr id="78" name="Freeform 18"/>
          <p:cNvSpPr>
            <a:spLocks noEditPoints="1"/>
          </p:cNvSpPr>
          <p:nvPr/>
        </p:nvSpPr>
        <p:spPr bwMode="auto">
          <a:xfrm>
            <a:off x="1158240" y="3439160"/>
            <a:ext cx="1066800" cy="899160"/>
          </a:xfrm>
          <a:custGeom>
            <a:avLst/>
            <a:gdLst>
              <a:gd name="T0" fmla="*/ 52 w 107"/>
              <a:gd name="T1" fmla="*/ 47 h 88"/>
              <a:gd name="T2" fmla="*/ 48 w 107"/>
              <a:gd name="T3" fmla="*/ 38 h 88"/>
              <a:gd name="T4" fmla="*/ 54 w 107"/>
              <a:gd name="T5" fmla="*/ 57 h 88"/>
              <a:gd name="T6" fmla="*/ 58 w 107"/>
              <a:gd name="T7" fmla="*/ 68 h 88"/>
              <a:gd name="T8" fmla="*/ 58 w 107"/>
              <a:gd name="T9" fmla="*/ 61 h 88"/>
              <a:gd name="T10" fmla="*/ 84 w 107"/>
              <a:gd name="T11" fmla="*/ 17 h 88"/>
              <a:gd name="T12" fmla="*/ 82 w 107"/>
              <a:gd name="T13" fmla="*/ 23 h 88"/>
              <a:gd name="T14" fmla="*/ 74 w 107"/>
              <a:gd name="T15" fmla="*/ 24 h 88"/>
              <a:gd name="T16" fmla="*/ 73 w 107"/>
              <a:gd name="T17" fmla="*/ 17 h 88"/>
              <a:gd name="T18" fmla="*/ 33 w 107"/>
              <a:gd name="T19" fmla="*/ 23 h 88"/>
              <a:gd name="T20" fmla="*/ 25 w 107"/>
              <a:gd name="T21" fmla="*/ 24 h 88"/>
              <a:gd name="T22" fmla="*/ 26 w 107"/>
              <a:gd name="T23" fmla="*/ 17 h 88"/>
              <a:gd name="T24" fmla="*/ 0 w 107"/>
              <a:gd name="T25" fmla="*/ 40 h 88"/>
              <a:gd name="T26" fmla="*/ 22 w 107"/>
              <a:gd name="T27" fmla="*/ 88 h 88"/>
              <a:gd name="T28" fmla="*/ 107 w 107"/>
              <a:gd name="T29" fmla="*/ 66 h 88"/>
              <a:gd name="T30" fmla="*/ 84 w 107"/>
              <a:gd name="T31" fmla="*/ 17 h 88"/>
              <a:gd name="T32" fmla="*/ 54 w 107"/>
              <a:gd name="T33" fmla="*/ 71 h 88"/>
              <a:gd name="T34" fmla="*/ 52 w 107"/>
              <a:gd name="T35" fmla="*/ 75 h 88"/>
              <a:gd name="T36" fmla="*/ 42 w 107"/>
              <a:gd name="T37" fmla="*/ 67 h 88"/>
              <a:gd name="T38" fmla="*/ 44 w 107"/>
              <a:gd name="T39" fmla="*/ 60 h 88"/>
              <a:gd name="T40" fmla="*/ 52 w 107"/>
              <a:gd name="T41" fmla="*/ 56 h 88"/>
              <a:gd name="T42" fmla="*/ 42 w 107"/>
              <a:gd name="T43" fmla="*/ 44 h 88"/>
              <a:gd name="T44" fmla="*/ 52 w 107"/>
              <a:gd name="T45" fmla="*/ 34 h 88"/>
              <a:gd name="T46" fmla="*/ 54 w 107"/>
              <a:gd name="T47" fmla="*/ 32 h 88"/>
              <a:gd name="T48" fmla="*/ 63 w 107"/>
              <a:gd name="T49" fmla="*/ 38 h 88"/>
              <a:gd name="T50" fmla="*/ 61 w 107"/>
              <a:gd name="T51" fmla="*/ 45 h 88"/>
              <a:gd name="T52" fmla="*/ 54 w 107"/>
              <a:gd name="T53" fmla="*/ 36 h 88"/>
              <a:gd name="T54" fmla="*/ 63 w 107"/>
              <a:gd name="T55" fmla="*/ 56 h 88"/>
              <a:gd name="T56" fmla="*/ 62 w 107"/>
              <a:gd name="T57" fmla="*/ 69 h 88"/>
              <a:gd name="T58" fmla="*/ 44 w 107"/>
              <a:gd name="T59" fmla="*/ 5 h 88"/>
              <a:gd name="T60" fmla="*/ 74 w 107"/>
              <a:gd name="T61" fmla="*/ 17 h 88"/>
              <a:gd name="T62" fmla="*/ 80 w 107"/>
              <a:gd name="T63" fmla="*/ 22 h 88"/>
              <a:gd name="T64" fmla="*/ 65 w 107"/>
              <a:gd name="T65" fmla="*/ 0 h 88"/>
              <a:gd name="T66" fmla="*/ 27 w 107"/>
              <a:gd name="T67" fmla="*/ 17 h 88"/>
              <a:gd name="T68" fmla="*/ 32 w 107"/>
              <a:gd name="T69" fmla="*/ 22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7" h="88">
                <a:moveTo>
                  <a:pt x="47" y="41"/>
                </a:moveTo>
                <a:cubicBezTo>
                  <a:pt x="47" y="43"/>
                  <a:pt x="48" y="45"/>
                  <a:pt x="52" y="47"/>
                </a:cubicBezTo>
                <a:cubicBezTo>
                  <a:pt x="52" y="36"/>
                  <a:pt x="52" y="36"/>
                  <a:pt x="52" y="36"/>
                </a:cubicBezTo>
                <a:cubicBezTo>
                  <a:pt x="50" y="36"/>
                  <a:pt x="49" y="37"/>
                  <a:pt x="48" y="38"/>
                </a:cubicBezTo>
                <a:cubicBezTo>
                  <a:pt x="47" y="39"/>
                  <a:pt x="47" y="40"/>
                  <a:pt x="47" y="41"/>
                </a:cubicBezTo>
                <a:close/>
                <a:moveTo>
                  <a:pt x="54" y="57"/>
                </a:moveTo>
                <a:cubicBezTo>
                  <a:pt x="54" y="70"/>
                  <a:pt x="54" y="70"/>
                  <a:pt x="54" y="70"/>
                </a:cubicBezTo>
                <a:cubicBezTo>
                  <a:pt x="55" y="69"/>
                  <a:pt x="57" y="69"/>
                  <a:pt x="58" y="68"/>
                </a:cubicBezTo>
                <a:cubicBezTo>
                  <a:pt x="59" y="67"/>
                  <a:pt x="60" y="66"/>
                  <a:pt x="60" y="64"/>
                </a:cubicBezTo>
                <a:cubicBezTo>
                  <a:pt x="60" y="63"/>
                  <a:pt x="59" y="62"/>
                  <a:pt x="58" y="61"/>
                </a:cubicBezTo>
                <a:cubicBezTo>
                  <a:pt x="58" y="60"/>
                  <a:pt x="56" y="59"/>
                  <a:pt x="54" y="57"/>
                </a:cubicBezTo>
                <a:close/>
                <a:moveTo>
                  <a:pt x="84" y="17"/>
                </a:moveTo>
                <a:cubicBezTo>
                  <a:pt x="81" y="17"/>
                  <a:pt x="81" y="17"/>
                  <a:pt x="81" y="17"/>
                </a:cubicBezTo>
                <a:cubicBezTo>
                  <a:pt x="81" y="19"/>
                  <a:pt x="82" y="21"/>
                  <a:pt x="82" y="23"/>
                </a:cubicBezTo>
                <a:cubicBezTo>
                  <a:pt x="82" y="24"/>
                  <a:pt x="82" y="24"/>
                  <a:pt x="82" y="24"/>
                </a:cubicBezTo>
                <a:cubicBezTo>
                  <a:pt x="74" y="24"/>
                  <a:pt x="74" y="24"/>
                  <a:pt x="74" y="24"/>
                </a:cubicBezTo>
                <a:cubicBezTo>
                  <a:pt x="74" y="23"/>
                  <a:pt x="74" y="23"/>
                  <a:pt x="74" y="23"/>
                </a:cubicBezTo>
                <a:cubicBezTo>
                  <a:pt x="73" y="21"/>
                  <a:pt x="73" y="19"/>
                  <a:pt x="73" y="17"/>
                </a:cubicBezTo>
                <a:cubicBezTo>
                  <a:pt x="34" y="17"/>
                  <a:pt x="34" y="17"/>
                  <a:pt x="34" y="17"/>
                </a:cubicBezTo>
                <a:cubicBezTo>
                  <a:pt x="33" y="19"/>
                  <a:pt x="33" y="21"/>
                  <a:pt x="33" y="23"/>
                </a:cubicBezTo>
                <a:cubicBezTo>
                  <a:pt x="33" y="24"/>
                  <a:pt x="33" y="24"/>
                  <a:pt x="33" y="24"/>
                </a:cubicBezTo>
                <a:cubicBezTo>
                  <a:pt x="25" y="24"/>
                  <a:pt x="25" y="24"/>
                  <a:pt x="25" y="24"/>
                </a:cubicBezTo>
                <a:cubicBezTo>
                  <a:pt x="25" y="23"/>
                  <a:pt x="25" y="23"/>
                  <a:pt x="25" y="23"/>
                </a:cubicBezTo>
                <a:cubicBezTo>
                  <a:pt x="25" y="21"/>
                  <a:pt x="25" y="19"/>
                  <a:pt x="26" y="17"/>
                </a:cubicBezTo>
                <a:cubicBezTo>
                  <a:pt x="22" y="17"/>
                  <a:pt x="22" y="17"/>
                  <a:pt x="22" y="17"/>
                </a:cubicBezTo>
                <a:cubicBezTo>
                  <a:pt x="10" y="17"/>
                  <a:pt x="0" y="27"/>
                  <a:pt x="0" y="40"/>
                </a:cubicBezTo>
                <a:cubicBezTo>
                  <a:pt x="0" y="66"/>
                  <a:pt x="0" y="66"/>
                  <a:pt x="0" y="66"/>
                </a:cubicBezTo>
                <a:cubicBezTo>
                  <a:pt x="0" y="78"/>
                  <a:pt x="10" y="88"/>
                  <a:pt x="22" y="88"/>
                </a:cubicBezTo>
                <a:cubicBezTo>
                  <a:pt x="84" y="88"/>
                  <a:pt x="84" y="88"/>
                  <a:pt x="84" y="88"/>
                </a:cubicBezTo>
                <a:cubicBezTo>
                  <a:pt x="97" y="88"/>
                  <a:pt x="107" y="78"/>
                  <a:pt x="107" y="66"/>
                </a:cubicBezTo>
                <a:cubicBezTo>
                  <a:pt x="107" y="40"/>
                  <a:pt x="107" y="40"/>
                  <a:pt x="107" y="40"/>
                </a:cubicBezTo>
                <a:cubicBezTo>
                  <a:pt x="107" y="27"/>
                  <a:pt x="97" y="17"/>
                  <a:pt x="84" y="17"/>
                </a:cubicBezTo>
                <a:close/>
                <a:moveTo>
                  <a:pt x="62" y="69"/>
                </a:moveTo>
                <a:cubicBezTo>
                  <a:pt x="60" y="71"/>
                  <a:pt x="57" y="71"/>
                  <a:pt x="54" y="71"/>
                </a:cubicBezTo>
                <a:cubicBezTo>
                  <a:pt x="54" y="75"/>
                  <a:pt x="54" y="75"/>
                  <a:pt x="54" y="75"/>
                </a:cubicBezTo>
                <a:cubicBezTo>
                  <a:pt x="52" y="75"/>
                  <a:pt x="52" y="75"/>
                  <a:pt x="52" y="75"/>
                </a:cubicBezTo>
                <a:cubicBezTo>
                  <a:pt x="52" y="71"/>
                  <a:pt x="52" y="71"/>
                  <a:pt x="52" y="71"/>
                </a:cubicBezTo>
                <a:cubicBezTo>
                  <a:pt x="48" y="71"/>
                  <a:pt x="44" y="70"/>
                  <a:pt x="42" y="67"/>
                </a:cubicBezTo>
                <a:cubicBezTo>
                  <a:pt x="43" y="60"/>
                  <a:pt x="43" y="60"/>
                  <a:pt x="43" y="60"/>
                </a:cubicBezTo>
                <a:cubicBezTo>
                  <a:pt x="44" y="60"/>
                  <a:pt x="44" y="60"/>
                  <a:pt x="44" y="60"/>
                </a:cubicBezTo>
                <a:cubicBezTo>
                  <a:pt x="45" y="66"/>
                  <a:pt x="47" y="69"/>
                  <a:pt x="52" y="70"/>
                </a:cubicBezTo>
                <a:cubicBezTo>
                  <a:pt x="52" y="56"/>
                  <a:pt x="52" y="56"/>
                  <a:pt x="52" y="56"/>
                </a:cubicBezTo>
                <a:cubicBezTo>
                  <a:pt x="48" y="53"/>
                  <a:pt x="45" y="51"/>
                  <a:pt x="44" y="49"/>
                </a:cubicBezTo>
                <a:cubicBezTo>
                  <a:pt x="43" y="48"/>
                  <a:pt x="42" y="46"/>
                  <a:pt x="42" y="44"/>
                </a:cubicBezTo>
                <a:cubicBezTo>
                  <a:pt x="42" y="41"/>
                  <a:pt x="43" y="39"/>
                  <a:pt x="45" y="37"/>
                </a:cubicBezTo>
                <a:cubicBezTo>
                  <a:pt x="47" y="35"/>
                  <a:pt x="49" y="34"/>
                  <a:pt x="52" y="34"/>
                </a:cubicBezTo>
                <a:cubicBezTo>
                  <a:pt x="52" y="32"/>
                  <a:pt x="52" y="32"/>
                  <a:pt x="52" y="32"/>
                </a:cubicBezTo>
                <a:cubicBezTo>
                  <a:pt x="54" y="32"/>
                  <a:pt x="54" y="32"/>
                  <a:pt x="54" y="32"/>
                </a:cubicBezTo>
                <a:cubicBezTo>
                  <a:pt x="54" y="34"/>
                  <a:pt x="54" y="34"/>
                  <a:pt x="54" y="34"/>
                </a:cubicBezTo>
                <a:cubicBezTo>
                  <a:pt x="57" y="34"/>
                  <a:pt x="60" y="36"/>
                  <a:pt x="63" y="38"/>
                </a:cubicBezTo>
                <a:cubicBezTo>
                  <a:pt x="62" y="45"/>
                  <a:pt x="62" y="45"/>
                  <a:pt x="62" y="45"/>
                </a:cubicBezTo>
                <a:cubicBezTo>
                  <a:pt x="61" y="45"/>
                  <a:pt x="61" y="45"/>
                  <a:pt x="61" y="45"/>
                </a:cubicBezTo>
                <a:cubicBezTo>
                  <a:pt x="61" y="42"/>
                  <a:pt x="60" y="40"/>
                  <a:pt x="59" y="39"/>
                </a:cubicBezTo>
                <a:cubicBezTo>
                  <a:pt x="58" y="37"/>
                  <a:pt x="56" y="36"/>
                  <a:pt x="54" y="36"/>
                </a:cubicBezTo>
                <a:cubicBezTo>
                  <a:pt x="54" y="48"/>
                  <a:pt x="54" y="48"/>
                  <a:pt x="54" y="48"/>
                </a:cubicBezTo>
                <a:cubicBezTo>
                  <a:pt x="58" y="52"/>
                  <a:pt x="61" y="54"/>
                  <a:pt x="63" y="56"/>
                </a:cubicBezTo>
                <a:cubicBezTo>
                  <a:pt x="64" y="58"/>
                  <a:pt x="65" y="60"/>
                  <a:pt x="65" y="62"/>
                </a:cubicBezTo>
                <a:cubicBezTo>
                  <a:pt x="65" y="65"/>
                  <a:pt x="64" y="67"/>
                  <a:pt x="62" y="69"/>
                </a:cubicBezTo>
                <a:close/>
                <a:moveTo>
                  <a:pt x="33" y="17"/>
                </a:moveTo>
                <a:cubicBezTo>
                  <a:pt x="34" y="10"/>
                  <a:pt x="39" y="5"/>
                  <a:pt x="44" y="5"/>
                </a:cubicBezTo>
                <a:cubicBezTo>
                  <a:pt x="62" y="5"/>
                  <a:pt x="62" y="5"/>
                  <a:pt x="62" y="5"/>
                </a:cubicBezTo>
                <a:cubicBezTo>
                  <a:pt x="68" y="5"/>
                  <a:pt x="72" y="10"/>
                  <a:pt x="74" y="17"/>
                </a:cubicBezTo>
                <a:cubicBezTo>
                  <a:pt x="74" y="19"/>
                  <a:pt x="75" y="21"/>
                  <a:pt x="75" y="22"/>
                </a:cubicBezTo>
                <a:cubicBezTo>
                  <a:pt x="80" y="22"/>
                  <a:pt x="80" y="22"/>
                  <a:pt x="80" y="22"/>
                </a:cubicBezTo>
                <a:cubicBezTo>
                  <a:pt x="80" y="21"/>
                  <a:pt x="80" y="19"/>
                  <a:pt x="80" y="17"/>
                </a:cubicBezTo>
                <a:cubicBezTo>
                  <a:pt x="78" y="8"/>
                  <a:pt x="72" y="0"/>
                  <a:pt x="65" y="0"/>
                </a:cubicBezTo>
                <a:cubicBezTo>
                  <a:pt x="41" y="0"/>
                  <a:pt x="41" y="0"/>
                  <a:pt x="41" y="0"/>
                </a:cubicBezTo>
                <a:cubicBezTo>
                  <a:pt x="35" y="0"/>
                  <a:pt x="29" y="8"/>
                  <a:pt x="27" y="17"/>
                </a:cubicBezTo>
                <a:cubicBezTo>
                  <a:pt x="27" y="19"/>
                  <a:pt x="26" y="21"/>
                  <a:pt x="26" y="22"/>
                </a:cubicBezTo>
                <a:cubicBezTo>
                  <a:pt x="32" y="22"/>
                  <a:pt x="32" y="22"/>
                  <a:pt x="32" y="22"/>
                </a:cubicBezTo>
                <a:cubicBezTo>
                  <a:pt x="32" y="21"/>
                  <a:pt x="32" y="19"/>
                  <a:pt x="33" y="17"/>
                </a:cubicBezTo>
                <a:close/>
              </a:path>
            </a:pathLst>
          </a:custGeom>
          <a:solidFill>
            <a:srgbClr val="0070C0"/>
          </a:solidFill>
          <a:ln>
            <a:noFill/>
          </a:ln>
        </p:spPr>
        <p:txBody>
          <a:bodyPr vert="horz" wrap="square" lIns="91440" tIns="45720" rIns="91440" bIns="45720" numCol="1" anchor="t" anchorCtr="0" compatLnSpc="1"/>
          <a:lstStyle/>
          <a:p>
            <a:endParaRPr lang="zh-CN" altLang="en-US"/>
          </a:p>
        </p:txBody>
      </p:sp>
      <p:grpSp>
        <p:nvGrpSpPr>
          <p:cNvPr id="79" name="Group 78"/>
          <p:cNvGrpSpPr/>
          <p:nvPr/>
        </p:nvGrpSpPr>
        <p:grpSpPr>
          <a:xfrm>
            <a:off x="9740900" y="3314065"/>
            <a:ext cx="1149350" cy="1149350"/>
            <a:chOff x="8216107" y="2577307"/>
            <a:chExt cx="464344" cy="464344"/>
          </a:xfrm>
          <a:solidFill>
            <a:srgbClr val="00B0F0"/>
          </a:solidFill>
        </p:grpSpPr>
        <p:sp>
          <p:nvSpPr>
            <p:cNvPr id="3" name="AutoShape 52"/>
            <p:cNvSpPr/>
            <p:nvPr/>
          </p:nvSpPr>
          <p:spPr bwMode="auto">
            <a:xfrm>
              <a:off x="8216107" y="2577307"/>
              <a:ext cx="464344" cy="464344"/>
            </a:xfrm>
            <a:custGeom>
              <a:avLst/>
              <a:gdLst>
                <a:gd name="T0" fmla="+- 0 10800 87"/>
                <a:gd name="T1" fmla="*/ T0 w 21426"/>
                <a:gd name="T2" fmla="+- 0 10799 73"/>
                <a:gd name="T3" fmla="*/ 10799 h 21453"/>
                <a:gd name="T4" fmla="+- 0 10800 87"/>
                <a:gd name="T5" fmla="*/ T4 w 21426"/>
                <a:gd name="T6" fmla="+- 0 10799 73"/>
                <a:gd name="T7" fmla="*/ 10799 h 21453"/>
                <a:gd name="T8" fmla="+- 0 10800 87"/>
                <a:gd name="T9" fmla="*/ T8 w 21426"/>
                <a:gd name="T10" fmla="+- 0 10799 73"/>
                <a:gd name="T11" fmla="*/ 10799 h 21453"/>
                <a:gd name="T12" fmla="+- 0 10800 87"/>
                <a:gd name="T13" fmla="*/ T12 w 21426"/>
                <a:gd name="T14" fmla="+- 0 10799 73"/>
                <a:gd name="T15" fmla="*/ 10799 h 21453"/>
              </a:gdLst>
              <a:ahLst/>
              <a:cxnLst>
                <a:cxn ang="0">
                  <a:pos x="T1" y="T3"/>
                </a:cxn>
                <a:cxn ang="0">
                  <a:pos x="T5" y="T7"/>
                </a:cxn>
                <a:cxn ang="0">
                  <a:pos x="T9" y="T11"/>
                </a:cxn>
                <a:cxn ang="0">
                  <a:pos x="T13" y="T15"/>
                </a:cxn>
              </a:cxnLst>
              <a:rect l="0" t="0" r="r" b="b"/>
              <a:pathLst>
                <a:path w="21426" h="21453">
                  <a:moveTo>
                    <a:pt x="8034" y="20112"/>
                  </a:moveTo>
                  <a:cubicBezTo>
                    <a:pt x="5816" y="17892"/>
                    <a:pt x="3556" y="15628"/>
                    <a:pt x="1338" y="13408"/>
                  </a:cubicBezTo>
                  <a:cubicBezTo>
                    <a:pt x="3241" y="7240"/>
                    <a:pt x="11488" y="7509"/>
                    <a:pt x="13391" y="1341"/>
                  </a:cubicBezTo>
                  <a:cubicBezTo>
                    <a:pt x="15609" y="3560"/>
                    <a:pt x="17869" y="5825"/>
                    <a:pt x="20087" y="8045"/>
                  </a:cubicBezTo>
                  <a:cubicBezTo>
                    <a:pt x="18184" y="14212"/>
                    <a:pt x="9937" y="13944"/>
                    <a:pt x="8034" y="20112"/>
                  </a:cubicBezTo>
                  <a:moveTo>
                    <a:pt x="21034" y="7097"/>
                  </a:moveTo>
                  <a:lnTo>
                    <a:pt x="14338" y="393"/>
                  </a:lnTo>
                  <a:cubicBezTo>
                    <a:pt x="14006" y="60"/>
                    <a:pt x="13525" y="-73"/>
                    <a:pt x="13069" y="39"/>
                  </a:cubicBezTo>
                  <a:cubicBezTo>
                    <a:pt x="12828" y="98"/>
                    <a:pt x="12614" y="222"/>
                    <a:pt x="12444" y="393"/>
                  </a:cubicBezTo>
                  <a:cubicBezTo>
                    <a:pt x="12292" y="545"/>
                    <a:pt x="12177" y="733"/>
                    <a:pt x="12112" y="944"/>
                  </a:cubicBezTo>
                  <a:cubicBezTo>
                    <a:pt x="11808" y="1929"/>
                    <a:pt x="11283" y="2785"/>
                    <a:pt x="10507" y="3562"/>
                  </a:cubicBezTo>
                  <a:cubicBezTo>
                    <a:pt x="9471" y="4598"/>
                    <a:pt x="8121" y="5384"/>
                    <a:pt x="6693" y="6214"/>
                  </a:cubicBezTo>
                  <a:cubicBezTo>
                    <a:pt x="5177" y="7094"/>
                    <a:pt x="3611" y="8006"/>
                    <a:pt x="2328" y="9290"/>
                  </a:cubicBezTo>
                  <a:cubicBezTo>
                    <a:pt x="1237" y="10383"/>
                    <a:pt x="493" y="11600"/>
                    <a:pt x="59" y="13011"/>
                  </a:cubicBezTo>
                  <a:cubicBezTo>
                    <a:pt x="-87" y="13488"/>
                    <a:pt x="40" y="14004"/>
                    <a:pt x="391" y="14356"/>
                  </a:cubicBezTo>
                  <a:lnTo>
                    <a:pt x="7087" y="21060"/>
                  </a:lnTo>
                  <a:cubicBezTo>
                    <a:pt x="7419" y="21393"/>
                    <a:pt x="7900" y="21526"/>
                    <a:pt x="8356" y="21414"/>
                  </a:cubicBezTo>
                  <a:cubicBezTo>
                    <a:pt x="8597" y="21354"/>
                    <a:pt x="8811" y="21231"/>
                    <a:pt x="8981" y="21060"/>
                  </a:cubicBezTo>
                  <a:cubicBezTo>
                    <a:pt x="9133" y="20908"/>
                    <a:pt x="9248" y="20720"/>
                    <a:pt x="9314" y="20508"/>
                  </a:cubicBezTo>
                  <a:cubicBezTo>
                    <a:pt x="9617" y="19523"/>
                    <a:pt x="10142" y="18667"/>
                    <a:pt x="10918" y="17890"/>
                  </a:cubicBezTo>
                  <a:cubicBezTo>
                    <a:pt x="11954" y="16853"/>
                    <a:pt x="13304" y="16069"/>
                    <a:pt x="14733" y="15239"/>
                  </a:cubicBezTo>
                  <a:cubicBezTo>
                    <a:pt x="16248" y="14357"/>
                    <a:pt x="17814" y="13446"/>
                    <a:pt x="19097" y="12162"/>
                  </a:cubicBezTo>
                  <a:cubicBezTo>
                    <a:pt x="20188" y="11070"/>
                    <a:pt x="20932" y="9852"/>
                    <a:pt x="21366" y="8440"/>
                  </a:cubicBezTo>
                  <a:cubicBezTo>
                    <a:pt x="21512" y="7965"/>
                    <a:pt x="21385" y="7448"/>
                    <a:pt x="21034" y="7097"/>
                  </a:cubicBezTo>
                </a:path>
              </a:pathLst>
            </a:custGeom>
            <a:grpFill/>
            <a:ln>
              <a:noFill/>
            </a:ln>
            <a:effec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81" name="AutoShape 53"/>
            <p:cNvSpPr/>
            <p:nvPr/>
          </p:nvSpPr>
          <p:spPr bwMode="auto">
            <a:xfrm>
              <a:off x="8390732" y="2736850"/>
              <a:ext cx="125413" cy="130175"/>
            </a:xfrm>
            <a:custGeom>
              <a:avLst/>
              <a:gdLst>
                <a:gd name="T0" fmla="+- 0 10801 59"/>
                <a:gd name="T1" fmla="*/ T0 w 21484"/>
                <a:gd name="T2" fmla="+- 0 10799 41"/>
                <a:gd name="T3" fmla="*/ 10799 h 21516"/>
                <a:gd name="T4" fmla="+- 0 10801 59"/>
                <a:gd name="T5" fmla="*/ T4 w 21484"/>
                <a:gd name="T6" fmla="+- 0 10799 41"/>
                <a:gd name="T7" fmla="*/ 10799 h 21516"/>
                <a:gd name="T8" fmla="+- 0 10801 59"/>
                <a:gd name="T9" fmla="*/ T8 w 21484"/>
                <a:gd name="T10" fmla="+- 0 10799 41"/>
                <a:gd name="T11" fmla="*/ 10799 h 21516"/>
                <a:gd name="T12" fmla="+- 0 10801 59"/>
                <a:gd name="T13" fmla="*/ T12 w 21484"/>
                <a:gd name="T14" fmla="+- 0 10799 41"/>
                <a:gd name="T15" fmla="*/ 10799 h 21516"/>
              </a:gdLst>
              <a:ahLst/>
              <a:cxnLst>
                <a:cxn ang="0">
                  <a:pos x="T1" y="T3"/>
                </a:cxn>
                <a:cxn ang="0">
                  <a:pos x="T5" y="T7"/>
                </a:cxn>
                <a:cxn ang="0">
                  <a:pos x="T9" y="T11"/>
                </a:cxn>
                <a:cxn ang="0">
                  <a:pos x="T13" y="T15"/>
                </a:cxn>
              </a:cxnLst>
              <a:rect l="0" t="0" r="r" b="b"/>
              <a:pathLst>
                <a:path w="21484" h="21516">
                  <a:moveTo>
                    <a:pt x="17511" y="14987"/>
                  </a:moveTo>
                  <a:cubicBezTo>
                    <a:pt x="17287" y="15384"/>
                    <a:pt x="17032" y="15740"/>
                    <a:pt x="16731" y="16049"/>
                  </a:cubicBezTo>
                  <a:cubicBezTo>
                    <a:pt x="15340" y="14692"/>
                    <a:pt x="13947" y="13205"/>
                    <a:pt x="12559" y="11675"/>
                  </a:cubicBezTo>
                  <a:cubicBezTo>
                    <a:pt x="12912" y="11521"/>
                    <a:pt x="13287" y="11362"/>
                    <a:pt x="13689" y="11198"/>
                  </a:cubicBezTo>
                  <a:cubicBezTo>
                    <a:pt x="14092" y="11034"/>
                    <a:pt x="14494" y="10927"/>
                    <a:pt x="14895" y="10861"/>
                  </a:cubicBezTo>
                  <a:cubicBezTo>
                    <a:pt x="15308" y="10801"/>
                    <a:pt x="15715" y="10819"/>
                    <a:pt x="16122" y="10913"/>
                  </a:cubicBezTo>
                  <a:cubicBezTo>
                    <a:pt x="16527" y="11011"/>
                    <a:pt x="16909" y="11222"/>
                    <a:pt x="17262" y="11554"/>
                  </a:cubicBezTo>
                  <a:cubicBezTo>
                    <a:pt x="17612" y="11890"/>
                    <a:pt x="17835" y="12244"/>
                    <a:pt x="17923" y="12620"/>
                  </a:cubicBezTo>
                  <a:cubicBezTo>
                    <a:pt x="18020" y="13004"/>
                    <a:pt x="18025" y="13392"/>
                    <a:pt x="17958" y="13789"/>
                  </a:cubicBezTo>
                  <a:cubicBezTo>
                    <a:pt x="17883" y="14187"/>
                    <a:pt x="17738" y="14585"/>
                    <a:pt x="17511" y="14987"/>
                  </a:cubicBezTo>
                  <a:moveTo>
                    <a:pt x="5799" y="10193"/>
                  </a:moveTo>
                  <a:cubicBezTo>
                    <a:pt x="5096" y="10221"/>
                    <a:pt x="4482" y="9996"/>
                    <a:pt x="3946" y="9496"/>
                  </a:cubicBezTo>
                  <a:cubicBezTo>
                    <a:pt x="3717" y="9285"/>
                    <a:pt x="3558" y="9028"/>
                    <a:pt x="3461" y="8724"/>
                  </a:cubicBezTo>
                  <a:cubicBezTo>
                    <a:pt x="3359" y="8420"/>
                    <a:pt x="3326" y="8088"/>
                    <a:pt x="3366" y="7723"/>
                  </a:cubicBezTo>
                  <a:cubicBezTo>
                    <a:pt x="3397" y="7363"/>
                    <a:pt x="3509" y="6989"/>
                    <a:pt x="3703" y="6610"/>
                  </a:cubicBezTo>
                  <a:cubicBezTo>
                    <a:pt x="3889" y="6231"/>
                    <a:pt x="4160" y="5852"/>
                    <a:pt x="4510" y="5487"/>
                  </a:cubicBezTo>
                  <a:cubicBezTo>
                    <a:pt x="5768" y="6694"/>
                    <a:pt x="7022" y="8018"/>
                    <a:pt x="8282" y="9388"/>
                  </a:cubicBezTo>
                  <a:cubicBezTo>
                    <a:pt x="7330" y="9893"/>
                    <a:pt x="6501" y="10164"/>
                    <a:pt x="5799" y="10193"/>
                  </a:cubicBezTo>
                  <a:moveTo>
                    <a:pt x="19678" y="8570"/>
                  </a:moveTo>
                  <a:cubicBezTo>
                    <a:pt x="18868" y="7915"/>
                    <a:pt x="18055" y="7470"/>
                    <a:pt x="17235" y="7250"/>
                  </a:cubicBezTo>
                  <a:cubicBezTo>
                    <a:pt x="16421" y="7031"/>
                    <a:pt x="15603" y="6942"/>
                    <a:pt x="14779" y="6998"/>
                  </a:cubicBezTo>
                  <a:cubicBezTo>
                    <a:pt x="13964" y="7059"/>
                    <a:pt x="13130" y="7236"/>
                    <a:pt x="12296" y="7545"/>
                  </a:cubicBezTo>
                  <a:cubicBezTo>
                    <a:pt x="11462" y="7859"/>
                    <a:pt x="10625" y="8200"/>
                    <a:pt x="9782" y="8593"/>
                  </a:cubicBezTo>
                  <a:cubicBezTo>
                    <a:pt x="8448" y="7115"/>
                    <a:pt x="7114" y="5658"/>
                    <a:pt x="5778" y="4299"/>
                  </a:cubicBezTo>
                  <a:cubicBezTo>
                    <a:pt x="6382" y="3775"/>
                    <a:pt x="6963" y="3509"/>
                    <a:pt x="7526" y="3490"/>
                  </a:cubicBezTo>
                  <a:cubicBezTo>
                    <a:pt x="8088" y="3467"/>
                    <a:pt x="8631" y="3523"/>
                    <a:pt x="9145" y="3649"/>
                  </a:cubicBezTo>
                  <a:cubicBezTo>
                    <a:pt x="9669" y="3775"/>
                    <a:pt x="10149" y="3883"/>
                    <a:pt x="10590" y="3967"/>
                  </a:cubicBezTo>
                  <a:cubicBezTo>
                    <a:pt x="11038" y="4051"/>
                    <a:pt x="11424" y="3958"/>
                    <a:pt x="11765" y="3682"/>
                  </a:cubicBezTo>
                  <a:cubicBezTo>
                    <a:pt x="12123" y="3382"/>
                    <a:pt x="12321" y="2994"/>
                    <a:pt x="12351" y="2526"/>
                  </a:cubicBezTo>
                  <a:cubicBezTo>
                    <a:pt x="12376" y="2054"/>
                    <a:pt x="12189" y="1596"/>
                    <a:pt x="11782" y="1147"/>
                  </a:cubicBezTo>
                  <a:cubicBezTo>
                    <a:pt x="11258" y="569"/>
                    <a:pt x="10630" y="216"/>
                    <a:pt x="9872" y="85"/>
                  </a:cubicBezTo>
                  <a:cubicBezTo>
                    <a:pt x="9126" y="-41"/>
                    <a:pt x="8358" y="-30"/>
                    <a:pt x="7564" y="136"/>
                  </a:cubicBezTo>
                  <a:cubicBezTo>
                    <a:pt x="6780" y="309"/>
                    <a:pt x="6032" y="595"/>
                    <a:pt x="5324" y="997"/>
                  </a:cubicBezTo>
                  <a:cubicBezTo>
                    <a:pt x="4617" y="1399"/>
                    <a:pt x="4048" y="1811"/>
                    <a:pt x="3626" y="2213"/>
                  </a:cubicBezTo>
                  <a:cubicBezTo>
                    <a:pt x="3464" y="2066"/>
                    <a:pt x="3302" y="1918"/>
                    <a:pt x="3141" y="1773"/>
                  </a:cubicBezTo>
                  <a:cubicBezTo>
                    <a:pt x="2963" y="1614"/>
                    <a:pt x="2739" y="1530"/>
                    <a:pt x="2471" y="1535"/>
                  </a:cubicBezTo>
                  <a:cubicBezTo>
                    <a:pt x="2200" y="1535"/>
                    <a:pt x="1977" y="1647"/>
                    <a:pt x="1793" y="1853"/>
                  </a:cubicBezTo>
                  <a:cubicBezTo>
                    <a:pt x="1615" y="2054"/>
                    <a:pt x="1530" y="2288"/>
                    <a:pt x="1565" y="2536"/>
                  </a:cubicBezTo>
                  <a:cubicBezTo>
                    <a:pt x="1589" y="2793"/>
                    <a:pt x="1696" y="2989"/>
                    <a:pt x="1880" y="3139"/>
                  </a:cubicBezTo>
                  <a:cubicBezTo>
                    <a:pt x="2044" y="3270"/>
                    <a:pt x="2203" y="3401"/>
                    <a:pt x="2364" y="3537"/>
                  </a:cubicBezTo>
                  <a:cubicBezTo>
                    <a:pt x="1731" y="4276"/>
                    <a:pt x="1207" y="5094"/>
                    <a:pt x="795" y="5957"/>
                  </a:cubicBezTo>
                  <a:cubicBezTo>
                    <a:pt x="378" y="6820"/>
                    <a:pt x="130" y="7676"/>
                    <a:pt x="37" y="8509"/>
                  </a:cubicBezTo>
                  <a:cubicBezTo>
                    <a:pt x="-59" y="9346"/>
                    <a:pt x="33" y="10113"/>
                    <a:pt x="298" y="10824"/>
                  </a:cubicBezTo>
                  <a:cubicBezTo>
                    <a:pt x="566" y="11540"/>
                    <a:pt x="1056" y="12148"/>
                    <a:pt x="1774" y="12723"/>
                  </a:cubicBezTo>
                  <a:cubicBezTo>
                    <a:pt x="2942" y="13658"/>
                    <a:pt x="4321" y="14056"/>
                    <a:pt x="5915" y="13967"/>
                  </a:cubicBezTo>
                  <a:cubicBezTo>
                    <a:pt x="7507" y="13874"/>
                    <a:pt x="9223" y="13415"/>
                    <a:pt x="11064" y="12461"/>
                  </a:cubicBezTo>
                  <a:cubicBezTo>
                    <a:pt x="12532" y="14093"/>
                    <a:pt x="14002" y="15716"/>
                    <a:pt x="15470" y="17223"/>
                  </a:cubicBezTo>
                  <a:cubicBezTo>
                    <a:pt x="14849" y="17728"/>
                    <a:pt x="14305" y="18018"/>
                    <a:pt x="13826" y="18111"/>
                  </a:cubicBezTo>
                  <a:cubicBezTo>
                    <a:pt x="13344" y="18210"/>
                    <a:pt x="12917" y="18200"/>
                    <a:pt x="12530" y="18088"/>
                  </a:cubicBezTo>
                  <a:cubicBezTo>
                    <a:pt x="12142" y="17971"/>
                    <a:pt x="11782" y="17803"/>
                    <a:pt x="11455" y="17587"/>
                  </a:cubicBezTo>
                  <a:cubicBezTo>
                    <a:pt x="11125" y="17368"/>
                    <a:pt x="10799" y="17181"/>
                    <a:pt x="10474" y="17026"/>
                  </a:cubicBezTo>
                  <a:cubicBezTo>
                    <a:pt x="10154" y="16872"/>
                    <a:pt x="9823" y="16788"/>
                    <a:pt x="9486" y="16783"/>
                  </a:cubicBezTo>
                  <a:cubicBezTo>
                    <a:pt x="9145" y="16778"/>
                    <a:pt x="8785" y="16937"/>
                    <a:pt x="8388" y="17265"/>
                  </a:cubicBezTo>
                  <a:cubicBezTo>
                    <a:pt x="7981" y="17606"/>
                    <a:pt x="7777" y="18004"/>
                    <a:pt x="7777" y="18453"/>
                  </a:cubicBezTo>
                  <a:cubicBezTo>
                    <a:pt x="7777" y="18897"/>
                    <a:pt x="7991" y="19351"/>
                    <a:pt x="8408" y="19809"/>
                  </a:cubicBezTo>
                  <a:cubicBezTo>
                    <a:pt x="8830" y="20268"/>
                    <a:pt x="9379" y="20651"/>
                    <a:pt x="10042" y="20955"/>
                  </a:cubicBezTo>
                  <a:cubicBezTo>
                    <a:pt x="10708" y="21259"/>
                    <a:pt x="11455" y="21451"/>
                    <a:pt x="12279" y="21502"/>
                  </a:cubicBezTo>
                  <a:cubicBezTo>
                    <a:pt x="13103" y="21559"/>
                    <a:pt x="13970" y="21437"/>
                    <a:pt x="14886" y="21109"/>
                  </a:cubicBezTo>
                  <a:cubicBezTo>
                    <a:pt x="15807" y="20787"/>
                    <a:pt x="16721" y="20202"/>
                    <a:pt x="17617" y="19332"/>
                  </a:cubicBezTo>
                  <a:cubicBezTo>
                    <a:pt x="18051" y="19739"/>
                    <a:pt x="18489" y="20127"/>
                    <a:pt x="18921" y="20501"/>
                  </a:cubicBezTo>
                  <a:cubicBezTo>
                    <a:pt x="19107" y="20656"/>
                    <a:pt x="19328" y="20731"/>
                    <a:pt x="19601" y="20712"/>
                  </a:cubicBezTo>
                  <a:cubicBezTo>
                    <a:pt x="19861" y="20703"/>
                    <a:pt x="20090" y="20586"/>
                    <a:pt x="20269" y="20375"/>
                  </a:cubicBezTo>
                  <a:cubicBezTo>
                    <a:pt x="20455" y="20160"/>
                    <a:pt x="20532" y="19921"/>
                    <a:pt x="20503" y="19674"/>
                  </a:cubicBezTo>
                  <a:cubicBezTo>
                    <a:pt x="20477" y="19421"/>
                    <a:pt x="20371" y="19229"/>
                    <a:pt x="20192" y="19089"/>
                  </a:cubicBezTo>
                  <a:cubicBezTo>
                    <a:pt x="19755" y="18752"/>
                    <a:pt x="19321" y="18397"/>
                    <a:pt x="18884" y="18022"/>
                  </a:cubicBezTo>
                  <a:cubicBezTo>
                    <a:pt x="19626" y="17143"/>
                    <a:pt x="20221" y="16217"/>
                    <a:pt x="20664" y="15300"/>
                  </a:cubicBezTo>
                  <a:cubicBezTo>
                    <a:pt x="21103" y="14379"/>
                    <a:pt x="21367" y="13490"/>
                    <a:pt x="21453" y="12667"/>
                  </a:cubicBezTo>
                  <a:cubicBezTo>
                    <a:pt x="21540" y="11839"/>
                    <a:pt x="21439" y="11091"/>
                    <a:pt x="21159" y="10412"/>
                  </a:cubicBezTo>
                  <a:cubicBezTo>
                    <a:pt x="20880" y="9725"/>
                    <a:pt x="20386" y="9135"/>
                    <a:pt x="19678" y="8570"/>
                  </a:cubicBezTo>
                </a:path>
              </a:pathLst>
            </a:custGeom>
            <a:grpFill/>
            <a:ln>
              <a:noFill/>
            </a:ln>
            <a:effec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82" name="AutoShape 54"/>
            <p:cNvSpPr/>
            <p:nvPr/>
          </p:nvSpPr>
          <p:spPr bwMode="auto">
            <a:xfrm>
              <a:off x="8375650" y="2896394"/>
              <a:ext cx="70644" cy="73819"/>
            </a:xfrm>
            <a:custGeom>
              <a:avLst/>
              <a:gdLst>
                <a:gd name="T0" fmla="+- 0 10791 197"/>
                <a:gd name="T1" fmla="*/ T0 w 21188"/>
                <a:gd name="T2" fmla="+- 0 10794 193"/>
                <a:gd name="T3" fmla="*/ 10794 h 21203"/>
                <a:gd name="T4" fmla="+- 0 10791 197"/>
                <a:gd name="T5" fmla="*/ T4 w 21188"/>
                <a:gd name="T6" fmla="+- 0 10794 193"/>
                <a:gd name="T7" fmla="*/ 10794 h 21203"/>
                <a:gd name="T8" fmla="+- 0 10791 197"/>
                <a:gd name="T9" fmla="*/ T8 w 21188"/>
                <a:gd name="T10" fmla="+- 0 10794 193"/>
                <a:gd name="T11" fmla="*/ 10794 h 21203"/>
                <a:gd name="T12" fmla="+- 0 10791 197"/>
                <a:gd name="T13" fmla="*/ T12 w 21188"/>
                <a:gd name="T14" fmla="+- 0 10794 193"/>
                <a:gd name="T15" fmla="*/ 10794 h 21203"/>
              </a:gdLst>
              <a:ahLst/>
              <a:cxnLst>
                <a:cxn ang="0">
                  <a:pos x="T1" y="T3"/>
                </a:cxn>
                <a:cxn ang="0">
                  <a:pos x="T5" y="T7"/>
                </a:cxn>
                <a:cxn ang="0">
                  <a:pos x="T9" y="T11"/>
                </a:cxn>
                <a:cxn ang="0">
                  <a:pos x="T13" y="T15"/>
                </a:cxn>
              </a:cxnLst>
              <a:rect l="0" t="0" r="r" b="b"/>
              <a:pathLst>
                <a:path w="21188" h="21203">
                  <a:moveTo>
                    <a:pt x="17615" y="468"/>
                  </a:moveTo>
                  <a:lnTo>
                    <a:pt x="17606" y="468"/>
                  </a:lnTo>
                  <a:cubicBezTo>
                    <a:pt x="14870" y="2476"/>
                    <a:pt x="12200" y="4590"/>
                    <a:pt x="9727" y="6958"/>
                  </a:cubicBezTo>
                  <a:cubicBezTo>
                    <a:pt x="7348" y="9227"/>
                    <a:pt x="5200" y="11619"/>
                    <a:pt x="3329" y="14060"/>
                  </a:cubicBezTo>
                  <a:lnTo>
                    <a:pt x="341" y="17962"/>
                  </a:lnTo>
                  <a:lnTo>
                    <a:pt x="350" y="17970"/>
                  </a:lnTo>
                  <a:cubicBezTo>
                    <a:pt x="-197" y="18786"/>
                    <a:pt x="-106" y="19880"/>
                    <a:pt x="638" y="20590"/>
                  </a:cubicBezTo>
                  <a:cubicBezTo>
                    <a:pt x="1491" y="21407"/>
                    <a:pt x="2889" y="21407"/>
                    <a:pt x="3746" y="20590"/>
                  </a:cubicBezTo>
                  <a:cubicBezTo>
                    <a:pt x="3877" y="20460"/>
                    <a:pt x="3984" y="20321"/>
                    <a:pt x="4069" y="20174"/>
                  </a:cubicBezTo>
                  <a:lnTo>
                    <a:pt x="6867" y="16517"/>
                  </a:lnTo>
                  <a:cubicBezTo>
                    <a:pt x="8601" y="14255"/>
                    <a:pt x="10606" y="12027"/>
                    <a:pt x="12824" y="9913"/>
                  </a:cubicBezTo>
                  <a:cubicBezTo>
                    <a:pt x="15281" y="7570"/>
                    <a:pt x="17557" y="5758"/>
                    <a:pt x="20329" y="3749"/>
                  </a:cubicBezTo>
                  <a:lnTo>
                    <a:pt x="20321" y="3741"/>
                  </a:lnTo>
                  <a:cubicBezTo>
                    <a:pt x="20400" y="3684"/>
                    <a:pt x="20473" y="3635"/>
                    <a:pt x="20543" y="3570"/>
                  </a:cubicBezTo>
                  <a:cubicBezTo>
                    <a:pt x="21402" y="2753"/>
                    <a:pt x="21402" y="1427"/>
                    <a:pt x="20543" y="606"/>
                  </a:cubicBezTo>
                  <a:cubicBezTo>
                    <a:pt x="19742" y="-161"/>
                    <a:pt x="18472" y="-193"/>
                    <a:pt x="17615" y="468"/>
                  </a:cubicBezTo>
                </a:path>
              </a:pathLst>
            </a:custGeom>
            <a:grpFill/>
            <a:ln>
              <a:noFill/>
            </a:ln>
            <a:effec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83" name="AutoShape 55"/>
            <p:cNvSpPr/>
            <p:nvPr/>
          </p:nvSpPr>
          <p:spPr bwMode="auto">
            <a:xfrm>
              <a:off x="8448675" y="2649538"/>
              <a:ext cx="71438" cy="74613"/>
            </a:xfrm>
            <a:custGeom>
              <a:avLst/>
              <a:gdLst>
                <a:gd name="T0" fmla="+- 0 10803 213"/>
                <a:gd name="T1" fmla="*/ T0 w 21180"/>
                <a:gd name="T2" fmla="+- 0 10801 203"/>
                <a:gd name="T3" fmla="*/ 10801 h 21196"/>
                <a:gd name="T4" fmla="+- 0 10803 213"/>
                <a:gd name="T5" fmla="*/ T4 w 21180"/>
                <a:gd name="T6" fmla="+- 0 10801 203"/>
                <a:gd name="T7" fmla="*/ 10801 h 21196"/>
                <a:gd name="T8" fmla="+- 0 10803 213"/>
                <a:gd name="T9" fmla="*/ T8 w 21180"/>
                <a:gd name="T10" fmla="+- 0 10801 203"/>
                <a:gd name="T11" fmla="*/ 10801 h 21196"/>
                <a:gd name="T12" fmla="+- 0 10803 213"/>
                <a:gd name="T13" fmla="*/ T12 w 21180"/>
                <a:gd name="T14" fmla="+- 0 10801 203"/>
                <a:gd name="T15" fmla="*/ 10801 h 21196"/>
              </a:gdLst>
              <a:ahLst/>
              <a:cxnLst>
                <a:cxn ang="0">
                  <a:pos x="T1" y="T3"/>
                </a:cxn>
                <a:cxn ang="0">
                  <a:pos x="T5" y="T7"/>
                </a:cxn>
                <a:cxn ang="0">
                  <a:pos x="T9" y="T11"/>
                </a:cxn>
                <a:cxn ang="0">
                  <a:pos x="T13" y="T15"/>
                </a:cxn>
              </a:cxnLst>
              <a:rect l="0" t="0" r="r" b="b"/>
              <a:pathLst>
                <a:path w="21180" h="21196">
                  <a:moveTo>
                    <a:pt x="8372" y="11356"/>
                  </a:moveTo>
                  <a:cubicBezTo>
                    <a:pt x="6122" y="13508"/>
                    <a:pt x="3675" y="15444"/>
                    <a:pt x="1144" y="17292"/>
                  </a:cubicBezTo>
                  <a:cubicBezTo>
                    <a:pt x="963" y="17388"/>
                    <a:pt x="786" y="17493"/>
                    <a:pt x="637" y="17645"/>
                  </a:cubicBezTo>
                  <a:cubicBezTo>
                    <a:pt x="-213" y="18457"/>
                    <a:pt x="-213" y="19774"/>
                    <a:pt x="637" y="20585"/>
                  </a:cubicBezTo>
                  <a:cubicBezTo>
                    <a:pt x="1464" y="21380"/>
                    <a:pt x="2796" y="21397"/>
                    <a:pt x="3652" y="20641"/>
                  </a:cubicBezTo>
                  <a:lnTo>
                    <a:pt x="3665" y="20649"/>
                  </a:lnTo>
                  <a:cubicBezTo>
                    <a:pt x="6364" y="18673"/>
                    <a:pt x="8988" y="16581"/>
                    <a:pt x="11419" y="14263"/>
                  </a:cubicBezTo>
                  <a:cubicBezTo>
                    <a:pt x="13759" y="12030"/>
                    <a:pt x="15873" y="9685"/>
                    <a:pt x="17715" y="7283"/>
                  </a:cubicBezTo>
                  <a:lnTo>
                    <a:pt x="20663" y="3427"/>
                  </a:lnTo>
                  <a:lnTo>
                    <a:pt x="20654" y="3419"/>
                  </a:lnTo>
                  <a:cubicBezTo>
                    <a:pt x="21386" y="2600"/>
                    <a:pt x="21357" y="1379"/>
                    <a:pt x="20541" y="608"/>
                  </a:cubicBezTo>
                  <a:cubicBezTo>
                    <a:pt x="19697" y="-203"/>
                    <a:pt x="18323" y="-203"/>
                    <a:pt x="17468" y="608"/>
                  </a:cubicBezTo>
                  <a:cubicBezTo>
                    <a:pt x="17313" y="760"/>
                    <a:pt x="17197" y="937"/>
                    <a:pt x="17094" y="1114"/>
                  </a:cubicBezTo>
                  <a:lnTo>
                    <a:pt x="14228" y="4857"/>
                  </a:lnTo>
                  <a:cubicBezTo>
                    <a:pt x="12526" y="7090"/>
                    <a:pt x="10552" y="9275"/>
                    <a:pt x="8372" y="11356"/>
                  </a:cubicBezTo>
                </a:path>
              </a:pathLst>
            </a:custGeom>
            <a:grpFill/>
            <a:ln>
              <a:noFill/>
            </a:ln>
            <a:effec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grpSp>
      <p:sp>
        <p:nvSpPr>
          <p:cNvPr id="46" name="菱形 45"/>
          <p:cNvSpPr/>
          <p:nvPr/>
        </p:nvSpPr>
        <p:spPr>
          <a:xfrm>
            <a:off x="4464140" y="3245033"/>
            <a:ext cx="3280229" cy="3163206"/>
          </a:xfrm>
          <a:prstGeom prst="diamond">
            <a:avLst/>
          </a:prstGeom>
          <a:solidFill>
            <a:srgbClr val="466267">
              <a:alpha val="55000"/>
            </a:srgbClr>
          </a:solidFill>
          <a:ln>
            <a:noFill/>
          </a:ln>
          <a:scene3d>
            <a:camera prst="orthographicFront">
              <a:rot lat="300000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菱形 7"/>
          <p:cNvSpPr/>
          <p:nvPr/>
        </p:nvSpPr>
        <p:spPr>
          <a:xfrm>
            <a:off x="4464140" y="3042740"/>
            <a:ext cx="3280229" cy="3163206"/>
          </a:xfrm>
          <a:prstGeom prst="diamond">
            <a:avLst/>
          </a:prstGeom>
          <a:solidFill>
            <a:schemeClr val="accent1">
              <a:lumMod val="75000"/>
            </a:schemeClr>
          </a:solidFill>
          <a:ln>
            <a:noFill/>
          </a:ln>
          <a:effectLst/>
          <a:scene3d>
            <a:camera prst="orthographicFront">
              <a:rot lat="300000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菱形 28"/>
          <p:cNvSpPr/>
          <p:nvPr/>
        </p:nvSpPr>
        <p:spPr>
          <a:xfrm>
            <a:off x="4464140" y="2840447"/>
            <a:ext cx="3280229" cy="3163206"/>
          </a:xfrm>
          <a:prstGeom prst="diamond">
            <a:avLst/>
          </a:prstGeom>
          <a:solidFill>
            <a:srgbClr val="466267">
              <a:alpha val="69804"/>
            </a:srgbClr>
          </a:solidFill>
          <a:ln>
            <a:noFill/>
          </a:ln>
          <a:effectLst>
            <a:outerShdw blurRad="241300" dist="38100" dir="5400000" sx="105000" sy="105000" algn="t" rotWithShape="0">
              <a:prstClr val="black">
                <a:alpha val="40000"/>
              </a:prstClr>
            </a:outerShdw>
          </a:effectLst>
          <a:scene3d>
            <a:camera prst="orthographicFront">
              <a:rot lat="300000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菱形 27"/>
          <p:cNvSpPr/>
          <p:nvPr/>
        </p:nvSpPr>
        <p:spPr>
          <a:xfrm>
            <a:off x="4464140" y="2638154"/>
            <a:ext cx="3280229" cy="3163206"/>
          </a:xfrm>
          <a:prstGeom prst="diamond">
            <a:avLst/>
          </a:prstGeom>
          <a:solidFill>
            <a:srgbClr val="72B3C9">
              <a:alpha val="69804"/>
            </a:srgbClr>
          </a:solidFill>
          <a:ln>
            <a:noFill/>
          </a:ln>
          <a:scene3d>
            <a:camera prst="orthographicFront">
              <a:rot lat="300000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菱形 25"/>
          <p:cNvSpPr/>
          <p:nvPr/>
        </p:nvSpPr>
        <p:spPr>
          <a:xfrm>
            <a:off x="4464140" y="2434954"/>
            <a:ext cx="3280229" cy="3163206"/>
          </a:xfrm>
          <a:prstGeom prst="diamond">
            <a:avLst/>
          </a:prstGeom>
          <a:solidFill>
            <a:srgbClr val="56A7BC">
              <a:alpha val="69804"/>
            </a:srgbClr>
          </a:solidFill>
          <a:ln>
            <a:noFill/>
          </a:ln>
          <a:scene3d>
            <a:camera prst="orthographicFront">
              <a:rot lat="300000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菱形 8"/>
          <p:cNvSpPr/>
          <p:nvPr/>
        </p:nvSpPr>
        <p:spPr>
          <a:xfrm>
            <a:off x="4464140" y="2231754"/>
            <a:ext cx="3280229" cy="3163206"/>
          </a:xfrm>
          <a:prstGeom prst="diamond">
            <a:avLst/>
          </a:prstGeom>
          <a:solidFill>
            <a:srgbClr val="00B0F0"/>
          </a:solidFill>
          <a:ln>
            <a:noFill/>
          </a:ln>
          <a:scene3d>
            <a:camera prst="orthographicFront">
              <a:rot lat="300000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8553450" y="1781047"/>
            <a:ext cx="533400" cy="5334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p:cNvSpPr/>
          <p:nvPr/>
        </p:nvSpPr>
        <p:spPr>
          <a:xfrm>
            <a:off x="2408342" y="5966279"/>
            <a:ext cx="533400" cy="5334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 name="肘形连接符 11"/>
          <p:cNvCxnSpPr/>
          <p:nvPr/>
        </p:nvCxnSpPr>
        <p:spPr>
          <a:xfrm flipV="1">
            <a:off x="2941742" y="5336460"/>
            <a:ext cx="3170630" cy="896519"/>
          </a:xfrm>
          <a:prstGeom prst="bentConnector3">
            <a:avLst>
              <a:gd name="adj1" fmla="val 101070"/>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肘形连接符 13"/>
          <p:cNvCxnSpPr/>
          <p:nvPr/>
        </p:nvCxnSpPr>
        <p:spPr>
          <a:xfrm rot="10800000" flipV="1">
            <a:off x="6112441" y="2032506"/>
            <a:ext cx="2449265" cy="680435"/>
          </a:xfrm>
          <a:prstGeom prst="bentConnector3">
            <a:avLst>
              <a:gd name="adj1" fmla="val 99000"/>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1" name="文本框 90"/>
          <p:cNvSpPr txBox="1"/>
          <p:nvPr/>
        </p:nvSpPr>
        <p:spPr>
          <a:xfrm>
            <a:off x="1143000" y="4376602"/>
            <a:ext cx="1097280" cy="384810"/>
          </a:xfrm>
          <a:prstGeom prst="rect">
            <a:avLst/>
          </a:prstGeom>
          <a:noFill/>
        </p:spPr>
        <p:txBody>
          <a:bodyPr wrap="none" rtlCol="0">
            <a:spAutoFit/>
          </a:bodyPr>
          <a:lstStyle/>
          <a:p>
            <a:r>
              <a:rPr lang="zh-CN" altLang="en-US" b="1" dirty="0">
                <a:solidFill>
                  <a:schemeClr val="tx1">
                    <a:lumMod val="50000"/>
                    <a:lumOff val="50000"/>
                  </a:schemeClr>
                </a:solidFill>
                <a:latin typeface="微软雅黑" pitchFamily="34" charset="-122"/>
                <a:ea typeface="微软雅黑" pitchFamily="34" charset="-122"/>
              </a:rPr>
              <a:t>设定预算</a:t>
            </a:r>
          </a:p>
        </p:txBody>
      </p:sp>
      <p:sp>
        <p:nvSpPr>
          <p:cNvPr id="92" name="文本框 91"/>
          <p:cNvSpPr txBox="1"/>
          <p:nvPr/>
        </p:nvSpPr>
        <p:spPr>
          <a:xfrm>
            <a:off x="1143000" y="4761230"/>
            <a:ext cx="3114207" cy="787523"/>
          </a:xfrm>
          <a:prstGeom prst="rect">
            <a:avLst/>
          </a:prstGeom>
          <a:noFill/>
        </p:spPr>
        <p:txBody>
          <a:bodyPr wrap="square" rtlCol="0">
            <a:spAutoFit/>
          </a:bodyPr>
          <a:lstStyle/>
          <a:p>
            <a:pPr>
              <a:lnSpc>
                <a:spcPct val="150000"/>
              </a:lnSpc>
            </a:pPr>
            <a:r>
              <a:rPr lang="en-US" altLang="zh-CN" sz="1600" dirty="0">
                <a:solidFill>
                  <a:schemeClr val="tx1">
                    <a:lumMod val="50000"/>
                    <a:lumOff val="50000"/>
                  </a:schemeClr>
                </a:solidFill>
                <a:latin typeface="微软雅黑" charset="0"/>
                <a:ea typeface="微软雅黑" charset="0"/>
                <a:sym typeface="+mn-ea"/>
              </a:rPr>
              <a:t>1</a:t>
            </a:r>
            <a:r>
              <a:rPr lang="en-US" altLang="zh-CN" sz="1600" dirty="0" smtClean="0">
                <a:solidFill>
                  <a:schemeClr val="tx1">
                    <a:lumMod val="50000"/>
                    <a:lumOff val="50000"/>
                  </a:schemeClr>
                </a:solidFill>
                <a:latin typeface="微软雅黑" charset="0"/>
                <a:ea typeface="微软雅黑" charset="0"/>
                <a:sym typeface="+mn-ea"/>
              </a:rPr>
              <a:t>. </a:t>
            </a:r>
            <a:r>
              <a:rPr lang="zh-CN" altLang="en-US" sz="1600" dirty="0">
                <a:solidFill>
                  <a:schemeClr val="tx1">
                    <a:lumMod val="50000"/>
                    <a:lumOff val="50000"/>
                  </a:schemeClr>
                </a:solidFill>
                <a:latin typeface="微软雅黑" charset="0"/>
                <a:ea typeface="微软雅黑" charset="0"/>
                <a:sym typeface="+mn-ea"/>
              </a:rPr>
              <a:t>设置每日最高预算（选填）</a:t>
            </a:r>
          </a:p>
          <a:p>
            <a:pPr>
              <a:lnSpc>
                <a:spcPct val="150000"/>
              </a:lnSpc>
            </a:pPr>
            <a:r>
              <a:rPr lang="en-US" altLang="zh-CN" sz="1600" dirty="0">
                <a:solidFill>
                  <a:schemeClr val="tx1">
                    <a:lumMod val="50000"/>
                    <a:lumOff val="50000"/>
                  </a:schemeClr>
                </a:solidFill>
                <a:latin typeface="微软雅黑" charset="0"/>
                <a:ea typeface="微软雅黑" charset="0"/>
                <a:cs typeface="+mn-ea"/>
                <a:sym typeface="+mn-lt"/>
              </a:rPr>
              <a:t>2</a:t>
            </a:r>
            <a:r>
              <a:rPr lang="en-US" altLang="zh-CN" sz="1600" dirty="0" smtClean="0">
                <a:solidFill>
                  <a:schemeClr val="tx1">
                    <a:lumMod val="50000"/>
                    <a:lumOff val="50000"/>
                  </a:schemeClr>
                </a:solidFill>
                <a:latin typeface="微软雅黑" charset="0"/>
                <a:ea typeface="微软雅黑" charset="0"/>
                <a:cs typeface="+mn-ea"/>
                <a:sym typeface="+mn-lt"/>
              </a:rPr>
              <a:t>. </a:t>
            </a:r>
            <a:r>
              <a:rPr lang="zh-CN" altLang="en-US" sz="1600" dirty="0">
                <a:solidFill>
                  <a:schemeClr val="tx1">
                    <a:lumMod val="50000"/>
                    <a:lumOff val="50000"/>
                  </a:schemeClr>
                </a:solidFill>
                <a:latin typeface="微软雅黑" charset="0"/>
                <a:ea typeface="微软雅黑" charset="0"/>
                <a:cs typeface="+mn-ea"/>
                <a:sym typeface="+mn-lt"/>
              </a:rPr>
              <a:t>无最低购买</a:t>
            </a:r>
            <a:r>
              <a:rPr lang="zh-CN" altLang="en-US" sz="1600" dirty="0" smtClean="0">
                <a:solidFill>
                  <a:schemeClr val="tx1">
                    <a:lumMod val="50000"/>
                    <a:lumOff val="50000"/>
                  </a:schemeClr>
                </a:solidFill>
                <a:latin typeface="微软雅黑" charset="0"/>
                <a:ea typeface="微软雅黑" charset="0"/>
                <a:cs typeface="+mn-ea"/>
                <a:sym typeface="+mn-lt"/>
              </a:rPr>
              <a:t>门槛</a:t>
            </a:r>
            <a:endParaRPr lang="zh-CN" altLang="en-US" sz="1600" dirty="0">
              <a:solidFill>
                <a:schemeClr val="tx1">
                  <a:lumMod val="50000"/>
                  <a:lumOff val="50000"/>
                </a:schemeClr>
              </a:solidFill>
              <a:latin typeface="微软雅黑" charset="0"/>
              <a:ea typeface="微软雅黑" charset="0"/>
            </a:endParaRPr>
          </a:p>
        </p:txBody>
      </p:sp>
      <p:sp>
        <p:nvSpPr>
          <p:cNvPr id="93" name="文本框 92"/>
          <p:cNvSpPr txBox="1"/>
          <p:nvPr/>
        </p:nvSpPr>
        <p:spPr>
          <a:xfrm>
            <a:off x="9346102" y="1847182"/>
            <a:ext cx="1544320" cy="384810"/>
          </a:xfrm>
          <a:prstGeom prst="rect">
            <a:avLst/>
          </a:prstGeom>
          <a:noFill/>
        </p:spPr>
        <p:txBody>
          <a:bodyPr wrap="none" rtlCol="0">
            <a:spAutoFit/>
          </a:bodyPr>
          <a:lstStyle/>
          <a:p>
            <a:r>
              <a:rPr lang="zh-CN" altLang="en-US" b="1" dirty="0">
                <a:solidFill>
                  <a:schemeClr val="tx1">
                    <a:lumMod val="50000"/>
                    <a:lumOff val="50000"/>
                  </a:schemeClr>
                </a:solidFill>
                <a:latin typeface="微软雅黑" pitchFamily="34" charset="-122"/>
                <a:ea typeface="微软雅黑" pitchFamily="34" charset="-122"/>
              </a:rPr>
              <a:t>设定</a:t>
            </a:r>
            <a:r>
              <a:rPr lang="en-US" altLang="zh-CN" b="1" dirty="0">
                <a:solidFill>
                  <a:schemeClr val="tx1">
                    <a:lumMod val="50000"/>
                    <a:lumOff val="50000"/>
                  </a:schemeClr>
                </a:solidFill>
                <a:latin typeface="微软雅黑" pitchFamily="34" charset="-122"/>
                <a:ea typeface="微软雅黑" pitchFamily="34" charset="-122"/>
              </a:rPr>
              <a:t>CPT</a:t>
            </a:r>
            <a:r>
              <a:rPr lang="zh-CN" altLang="en-US" b="1" dirty="0">
                <a:solidFill>
                  <a:schemeClr val="tx1">
                    <a:lumMod val="50000"/>
                    <a:lumOff val="50000"/>
                  </a:schemeClr>
                </a:solidFill>
                <a:latin typeface="微软雅黑" pitchFamily="34" charset="-122"/>
                <a:ea typeface="微软雅黑" pitchFamily="34" charset="-122"/>
              </a:rPr>
              <a:t>出价</a:t>
            </a:r>
          </a:p>
        </p:txBody>
      </p:sp>
      <p:sp>
        <p:nvSpPr>
          <p:cNvPr id="94" name="文本框 93"/>
          <p:cNvSpPr txBox="1"/>
          <p:nvPr/>
        </p:nvSpPr>
        <p:spPr>
          <a:xfrm>
            <a:off x="8896350" y="2284437"/>
            <a:ext cx="2797018" cy="1061829"/>
          </a:xfrm>
          <a:prstGeom prst="rect">
            <a:avLst/>
          </a:prstGeom>
          <a:noFill/>
        </p:spPr>
        <p:txBody>
          <a:bodyPr wrap="square" rtlCol="0">
            <a:spAutoFit/>
          </a:bodyPr>
          <a:lstStyle/>
          <a:p>
            <a:pPr>
              <a:lnSpc>
                <a:spcPct val="150000"/>
              </a:lnSpc>
            </a:pPr>
            <a:r>
              <a:rPr lang="en-US" altLang="zh-CN" sz="1400" dirty="0">
                <a:solidFill>
                  <a:schemeClr val="tx1">
                    <a:lumMod val="50000"/>
                    <a:lumOff val="50000"/>
                  </a:schemeClr>
                </a:solidFill>
                <a:latin typeface="微软雅黑" charset="0"/>
                <a:ea typeface="微软雅黑" charset="0"/>
                <a:sym typeface="+mn-ea"/>
              </a:rPr>
              <a:t>Cost Per Tap</a:t>
            </a:r>
            <a:r>
              <a:rPr lang="zh-CN" altLang="en-US" sz="1400" dirty="0">
                <a:solidFill>
                  <a:schemeClr val="tx1">
                    <a:lumMod val="50000"/>
                    <a:lumOff val="50000"/>
                  </a:schemeClr>
                </a:solidFill>
                <a:latin typeface="微软雅黑" charset="0"/>
                <a:ea typeface="微软雅黑" charset="0"/>
                <a:sym typeface="+mn-ea"/>
              </a:rPr>
              <a:t>，按广告点击计费。</a:t>
            </a:r>
          </a:p>
          <a:p>
            <a:pPr>
              <a:lnSpc>
                <a:spcPct val="150000"/>
              </a:lnSpc>
            </a:pPr>
            <a:r>
              <a:rPr lang="zh-CN" altLang="en-US" sz="1400" dirty="0">
                <a:solidFill>
                  <a:schemeClr val="tx1">
                    <a:lumMod val="50000"/>
                    <a:lumOff val="50000"/>
                  </a:schemeClr>
                </a:solidFill>
                <a:latin typeface="微软雅黑" charset="0"/>
                <a:ea typeface="微软雅黑" charset="0"/>
                <a:sym typeface="+mn-ea"/>
              </a:rPr>
              <a:t>开发者对竞价广告，根据关键词设置最高</a:t>
            </a:r>
            <a:r>
              <a:rPr lang="en-US" altLang="zh-CN" sz="1400" dirty="0">
                <a:solidFill>
                  <a:schemeClr val="tx1">
                    <a:lumMod val="50000"/>
                    <a:lumOff val="50000"/>
                  </a:schemeClr>
                </a:solidFill>
                <a:latin typeface="微软雅黑" charset="0"/>
                <a:ea typeface="微软雅黑" charset="0"/>
                <a:sym typeface="+mn-ea"/>
              </a:rPr>
              <a:t>CPT</a:t>
            </a:r>
            <a:r>
              <a:rPr lang="zh-CN" altLang="en-US" sz="1400" dirty="0">
                <a:solidFill>
                  <a:schemeClr val="tx1">
                    <a:lumMod val="50000"/>
                    <a:lumOff val="50000"/>
                  </a:schemeClr>
                </a:solidFill>
                <a:latin typeface="微软雅黑" charset="0"/>
                <a:ea typeface="微软雅黑" charset="0"/>
                <a:sym typeface="+mn-ea"/>
              </a:rPr>
              <a:t>出价。</a:t>
            </a: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smtClean="0"/>
              <a:t>1.6.1 </a:t>
            </a:r>
            <a:r>
              <a:rPr lang="zh-CN" altLang="en-US" dirty="0">
                <a:solidFill>
                  <a:schemeClr val="tx1">
                    <a:lumMod val="95000"/>
                    <a:lumOff val="5000"/>
                  </a:schemeClr>
                </a:solidFill>
                <a:sym typeface="+mn-ea"/>
              </a:rPr>
              <a:t>设定预算和出价</a:t>
            </a:r>
            <a:r>
              <a:rPr lang="en-US" altLang="zh-CN" sz="2600" dirty="0">
                <a:solidFill>
                  <a:schemeClr val="tx1">
                    <a:lumMod val="95000"/>
                    <a:lumOff val="5000"/>
                  </a:schemeClr>
                </a:solidFill>
                <a:sym typeface="+mn-ea"/>
              </a:rPr>
              <a:t>—</a:t>
            </a:r>
            <a:r>
              <a:rPr lang="zh-CN" altLang="en-US" sz="2600" dirty="0">
                <a:solidFill>
                  <a:schemeClr val="tx1">
                    <a:lumMod val="95000"/>
                    <a:lumOff val="5000"/>
                  </a:schemeClr>
                </a:solidFill>
                <a:cs typeface="+mn-ea"/>
                <a:sym typeface="+mn-lt"/>
              </a:rPr>
              <a:t>成交价格规则</a:t>
            </a:r>
          </a:p>
        </p:txBody>
      </p:sp>
      <p:sp>
        <p:nvSpPr>
          <p:cNvPr id="4" name="矩形 3"/>
          <p:cNvSpPr/>
          <p:nvPr/>
        </p:nvSpPr>
        <p:spPr>
          <a:xfrm>
            <a:off x="-30480" y="2635250"/>
            <a:ext cx="11522075" cy="178308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 name="图片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8355" y="1671955"/>
            <a:ext cx="4742180" cy="4460240"/>
          </a:xfrm>
          <a:prstGeom prst="rect">
            <a:avLst/>
          </a:prstGeom>
        </p:spPr>
      </p:pic>
      <p:sp>
        <p:nvSpPr>
          <p:cNvPr id="27" name="TextBox 109"/>
          <p:cNvSpPr txBox="1"/>
          <p:nvPr/>
        </p:nvSpPr>
        <p:spPr>
          <a:xfrm>
            <a:off x="5869940" y="2787650"/>
            <a:ext cx="5591175" cy="1541145"/>
          </a:xfrm>
          <a:prstGeom prst="rect">
            <a:avLst/>
          </a:prstGeom>
          <a:noFill/>
        </p:spPr>
        <p:txBody>
          <a:bodyPr wrap="square" rtlCol="0">
            <a:spAutoFit/>
          </a:bodyPr>
          <a:lstStyle/>
          <a:p>
            <a:pPr>
              <a:lnSpc>
                <a:spcPct val="100000"/>
              </a:lnSpc>
            </a:pPr>
            <a:r>
              <a:rPr lang="zh-CN" altLang="en-US" sz="1600" dirty="0">
                <a:solidFill>
                  <a:schemeClr val="bg1"/>
                </a:solidFill>
                <a:latin typeface="微软雅黑" charset="0"/>
                <a:ea typeface="微软雅黑" charset="0"/>
                <a:cs typeface="+mn-ea"/>
                <a:sym typeface="+mn-lt"/>
              </a:rPr>
              <a:t>如果一个关键词下，有多个</a:t>
            </a:r>
            <a:r>
              <a:rPr lang="en-US" altLang="zh-CN" sz="1600" dirty="0">
                <a:solidFill>
                  <a:schemeClr val="bg1"/>
                </a:solidFill>
                <a:latin typeface="微软雅黑" charset="0"/>
                <a:ea typeface="微软雅黑" charset="0"/>
                <a:cs typeface="+mn-ea"/>
                <a:sym typeface="+mn-lt"/>
              </a:rPr>
              <a:t>App</a:t>
            </a:r>
            <a:r>
              <a:rPr lang="zh-CN" altLang="en-US" sz="1600" dirty="0">
                <a:solidFill>
                  <a:schemeClr val="bg1"/>
                </a:solidFill>
                <a:latin typeface="微软雅黑" charset="0"/>
                <a:ea typeface="微软雅黑" charset="0"/>
                <a:cs typeface="+mn-ea"/>
                <a:sym typeface="+mn-lt"/>
              </a:rPr>
              <a:t>要投放，则会引入该机制。</a:t>
            </a:r>
          </a:p>
          <a:p>
            <a:pPr>
              <a:lnSpc>
                <a:spcPct val="100000"/>
              </a:lnSpc>
            </a:pPr>
            <a:r>
              <a:rPr lang="zh-CN" altLang="en-US" sz="1600" dirty="0">
                <a:solidFill>
                  <a:schemeClr val="bg1"/>
                </a:solidFill>
                <a:latin typeface="微软雅黑" charset="0"/>
                <a:ea typeface="微软雅黑" charset="0"/>
                <a:cs typeface="+mn-ea"/>
                <a:sym typeface="+mn-lt"/>
              </a:rPr>
              <a:t>计算方式：</a:t>
            </a:r>
            <a:r>
              <a:rPr lang="zh-CN" altLang="en-US" b="1" dirty="0">
                <a:solidFill>
                  <a:schemeClr val="bg1"/>
                </a:solidFill>
                <a:latin typeface="微软雅黑" charset="0"/>
                <a:ea typeface="微软雅黑" charset="0"/>
                <a:cs typeface="+mn-ea"/>
                <a:sym typeface="+mn-lt"/>
              </a:rPr>
              <a:t>最高出价</a:t>
            </a:r>
            <a:r>
              <a:rPr lang="en-US" altLang="zh-CN" sz="1600" dirty="0">
                <a:solidFill>
                  <a:schemeClr val="bg1"/>
                </a:solidFill>
                <a:latin typeface="微软雅黑" charset="0"/>
                <a:ea typeface="微软雅黑" charset="0"/>
                <a:cs typeface="+mn-ea"/>
                <a:sym typeface="+mn-lt"/>
              </a:rPr>
              <a:t>&gt;CPT</a:t>
            </a:r>
            <a:r>
              <a:rPr lang="zh-CN" altLang="en-US" sz="1600" dirty="0">
                <a:solidFill>
                  <a:schemeClr val="bg1"/>
                </a:solidFill>
                <a:latin typeface="微软雅黑" charset="0"/>
                <a:ea typeface="微软雅黑" charset="0"/>
                <a:cs typeface="+mn-ea"/>
                <a:sym typeface="+mn-lt"/>
              </a:rPr>
              <a:t>实际出价</a:t>
            </a:r>
            <a:r>
              <a:rPr lang="en-US" altLang="zh-CN" sz="1600" dirty="0">
                <a:solidFill>
                  <a:schemeClr val="bg1"/>
                </a:solidFill>
                <a:latin typeface="微软雅黑" charset="0"/>
                <a:ea typeface="微软雅黑" charset="0"/>
                <a:cs typeface="+mn-ea"/>
                <a:sym typeface="+mn-lt"/>
              </a:rPr>
              <a:t>&gt;</a:t>
            </a:r>
            <a:r>
              <a:rPr lang="zh-CN" altLang="en-US" b="1" dirty="0">
                <a:solidFill>
                  <a:schemeClr val="bg1"/>
                </a:solidFill>
                <a:latin typeface="微软雅黑" charset="0"/>
                <a:ea typeface="微软雅黑" charset="0"/>
                <a:cs typeface="+mn-ea"/>
                <a:sym typeface="+mn-lt"/>
              </a:rPr>
              <a:t>第二高出价</a:t>
            </a:r>
          </a:p>
          <a:p>
            <a:pPr>
              <a:lnSpc>
                <a:spcPct val="100000"/>
              </a:lnSpc>
            </a:pPr>
            <a:endParaRPr lang="zh-CN" altLang="en-US" b="1" dirty="0">
              <a:solidFill>
                <a:schemeClr val="bg1"/>
              </a:solidFill>
              <a:latin typeface="微软雅黑" charset="0"/>
              <a:ea typeface="微软雅黑" charset="0"/>
              <a:cs typeface="+mn-ea"/>
              <a:sym typeface="+mn-lt"/>
            </a:endParaRPr>
          </a:p>
          <a:p>
            <a:pPr>
              <a:lnSpc>
                <a:spcPct val="150000"/>
              </a:lnSpc>
            </a:pPr>
            <a:r>
              <a:rPr lang="zh-CN" altLang="en-US" sz="1400" dirty="0">
                <a:solidFill>
                  <a:schemeClr val="bg1"/>
                </a:solidFill>
                <a:latin typeface="微软雅黑" charset="0"/>
                <a:ea typeface="微软雅黑" charset="0"/>
                <a:cs typeface="+mn-ea"/>
                <a:sym typeface="+mn-lt"/>
              </a:rPr>
              <a:t>具体计算方式苹果暂未细说，但</a:t>
            </a:r>
            <a:r>
              <a:rPr lang="en-US" altLang="zh-CN" sz="1400" dirty="0">
                <a:solidFill>
                  <a:schemeClr val="bg1"/>
                </a:solidFill>
                <a:latin typeface="微软雅黑" charset="0"/>
                <a:ea typeface="微软雅黑" charset="0"/>
                <a:cs typeface="+mn-ea"/>
                <a:sym typeface="+mn-lt"/>
              </a:rPr>
              <a:t>CPT</a:t>
            </a:r>
            <a:r>
              <a:rPr lang="zh-CN" altLang="en-US" sz="1400" dirty="0">
                <a:solidFill>
                  <a:schemeClr val="bg1"/>
                </a:solidFill>
                <a:latin typeface="微软雅黑" charset="0"/>
                <a:ea typeface="微软雅黑" charset="0"/>
                <a:cs typeface="+mn-ea"/>
                <a:sym typeface="+mn-lt"/>
              </a:rPr>
              <a:t>实际出价绝不会高于最高出价者的出价。</a:t>
            </a:r>
            <a:endParaRPr lang="zh-CN" altLang="en-US" sz="1600" b="1" dirty="0">
              <a:solidFill>
                <a:schemeClr val="bg1"/>
              </a:solidFill>
              <a:latin typeface="微软雅黑" charset="0"/>
              <a:ea typeface="微软雅黑" charset="0"/>
              <a:cs typeface="+mn-ea"/>
              <a:sym typeface="+mn-lt"/>
            </a:endParaRPr>
          </a:p>
        </p:txBody>
      </p:sp>
      <p:sp>
        <p:nvSpPr>
          <p:cNvPr id="18" name="圆角矩形 17"/>
          <p:cNvSpPr/>
          <p:nvPr/>
        </p:nvSpPr>
        <p:spPr>
          <a:xfrm>
            <a:off x="2101215" y="1671955"/>
            <a:ext cx="3449320" cy="3303905"/>
          </a:xfrm>
          <a:prstGeom prst="roundRect">
            <a:avLst>
              <a:gd name="adj" fmla="val 3848"/>
            </a:avLst>
          </a:prstGeom>
          <a:gradFill>
            <a:gsLst>
              <a:gs pos="0">
                <a:srgbClr val="FFFFFF"/>
              </a:gs>
              <a:gs pos="0">
                <a:schemeClr val="bg1">
                  <a:alpha val="40000"/>
                </a:schemeClr>
              </a:gs>
              <a:gs pos="60000">
                <a:schemeClr val="bg1">
                  <a:alpha val="0"/>
                </a:schemeClr>
              </a:gs>
              <a:gs pos="100000">
                <a:schemeClr val="bg1">
                  <a:alpha val="0"/>
                </a:schemeClr>
              </a:gs>
            </a:gsLst>
            <a:lin ang="9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TextBox 17"/>
          <p:cNvSpPr txBox="1"/>
          <p:nvPr/>
        </p:nvSpPr>
        <p:spPr>
          <a:xfrm>
            <a:off x="7106285" y="4706620"/>
            <a:ext cx="4251325" cy="1061829"/>
          </a:xfrm>
          <a:prstGeom prst="rect">
            <a:avLst/>
          </a:prstGeom>
          <a:noFill/>
        </p:spPr>
        <p:txBody>
          <a:bodyPr wrap="square" rtlCol="0">
            <a:spAutoFit/>
          </a:bodyPr>
          <a:lstStyle/>
          <a:p>
            <a:pPr>
              <a:lnSpc>
                <a:spcPct val="150000"/>
              </a:lnSpc>
            </a:pPr>
            <a:r>
              <a:rPr lang="zh-CN" altLang="en-US" sz="1400" b="1" dirty="0">
                <a:solidFill>
                  <a:schemeClr val="tx1">
                    <a:lumMod val="50000"/>
                    <a:lumOff val="50000"/>
                  </a:schemeClr>
                </a:solidFill>
                <a:latin typeface="微软雅黑" charset="0"/>
                <a:ea typeface="微软雅黑" charset="0"/>
                <a:cs typeface="Levenim MT" pitchFamily="2" charset="-79"/>
              </a:rPr>
              <a:t>案例</a:t>
            </a:r>
            <a:r>
              <a:rPr lang="zh-CN" altLang="en-US" sz="1400" b="1" dirty="0" smtClean="0">
                <a:solidFill>
                  <a:schemeClr val="tx1">
                    <a:lumMod val="50000"/>
                    <a:lumOff val="50000"/>
                  </a:schemeClr>
                </a:solidFill>
                <a:latin typeface="微软雅黑" charset="0"/>
                <a:ea typeface="微软雅黑" charset="0"/>
                <a:cs typeface="Levenim MT" pitchFamily="2" charset="-79"/>
              </a:rPr>
              <a:t>：  关键词：</a:t>
            </a:r>
            <a:r>
              <a:rPr lang="en-US" altLang="zh-CN" sz="1400" b="1" dirty="0" smtClean="0">
                <a:solidFill>
                  <a:schemeClr val="tx1">
                    <a:lumMod val="50000"/>
                    <a:lumOff val="50000"/>
                  </a:schemeClr>
                </a:solidFill>
                <a:latin typeface="微软雅黑" charset="0"/>
                <a:ea typeface="微软雅黑" charset="0"/>
                <a:cs typeface="Levenim MT" pitchFamily="2" charset="-79"/>
              </a:rPr>
              <a:t>new games 2016  </a:t>
            </a:r>
          </a:p>
          <a:p>
            <a:pPr>
              <a:lnSpc>
                <a:spcPct val="150000"/>
              </a:lnSpc>
            </a:pPr>
            <a:r>
              <a:rPr lang="en-US" altLang="zh-CN" sz="1400" b="1" dirty="0">
                <a:solidFill>
                  <a:schemeClr val="tx1">
                    <a:lumMod val="50000"/>
                    <a:lumOff val="50000"/>
                  </a:schemeClr>
                </a:solidFill>
                <a:latin typeface="微软雅黑" charset="0"/>
                <a:ea typeface="微软雅黑" charset="0"/>
                <a:cs typeface="Levenim MT" pitchFamily="2" charset="-79"/>
                <a:sym typeface="+mn-lt"/>
              </a:rPr>
              <a:t> </a:t>
            </a:r>
            <a:r>
              <a:rPr lang="en-US" altLang="zh-CN" sz="1400" b="1" dirty="0" smtClean="0">
                <a:solidFill>
                  <a:schemeClr val="tx1">
                    <a:lumMod val="50000"/>
                    <a:lumOff val="50000"/>
                  </a:schemeClr>
                </a:solidFill>
                <a:latin typeface="微软雅黑" charset="0"/>
                <a:ea typeface="微软雅黑" charset="0"/>
                <a:cs typeface="Levenim MT" pitchFamily="2" charset="-79"/>
                <a:sym typeface="+mn-lt"/>
              </a:rPr>
              <a:t>           </a:t>
            </a:r>
            <a:r>
              <a:rPr lang="zh-CN" altLang="en-US" sz="1400" b="1" dirty="0" smtClean="0">
                <a:solidFill>
                  <a:schemeClr val="tx1">
                    <a:lumMod val="50000"/>
                    <a:lumOff val="50000"/>
                  </a:schemeClr>
                </a:solidFill>
                <a:latin typeface="微软雅黑" charset="0"/>
                <a:ea typeface="微软雅黑" charset="0"/>
                <a:cs typeface="Levenim MT" pitchFamily="2" charset="-79"/>
                <a:sym typeface="+mn-lt"/>
              </a:rPr>
              <a:t>出价：</a:t>
            </a:r>
            <a:r>
              <a:rPr lang="en-US" altLang="zh-CN" sz="1400" b="1" dirty="0" smtClean="0">
                <a:solidFill>
                  <a:schemeClr val="tx1">
                    <a:lumMod val="50000"/>
                    <a:lumOff val="50000"/>
                  </a:schemeClr>
                </a:solidFill>
                <a:latin typeface="微软雅黑" charset="0"/>
                <a:ea typeface="微软雅黑" charset="0"/>
                <a:cs typeface="Levenim MT" pitchFamily="2" charset="-79"/>
                <a:sym typeface="+mn-lt"/>
              </a:rPr>
              <a:t>1.5</a:t>
            </a:r>
            <a:r>
              <a:rPr lang="zh-CN" altLang="en-US" sz="1400" b="1" dirty="0" smtClean="0">
                <a:solidFill>
                  <a:schemeClr val="tx1">
                    <a:lumMod val="50000"/>
                    <a:lumOff val="50000"/>
                  </a:schemeClr>
                </a:solidFill>
                <a:latin typeface="微软雅黑" charset="0"/>
                <a:ea typeface="微软雅黑" charset="0"/>
                <a:cs typeface="Levenim MT" pitchFamily="2" charset="-79"/>
                <a:sym typeface="+mn-lt"/>
              </a:rPr>
              <a:t>美元</a:t>
            </a:r>
            <a:endParaRPr lang="en-US" altLang="zh-CN" sz="1400" b="1" dirty="0" smtClean="0">
              <a:solidFill>
                <a:schemeClr val="tx1">
                  <a:lumMod val="50000"/>
                  <a:lumOff val="50000"/>
                </a:schemeClr>
              </a:solidFill>
              <a:latin typeface="微软雅黑" charset="0"/>
              <a:ea typeface="微软雅黑" charset="0"/>
              <a:cs typeface="Levenim MT" pitchFamily="2" charset="-79"/>
              <a:sym typeface="+mn-lt"/>
            </a:endParaRPr>
          </a:p>
          <a:p>
            <a:pPr>
              <a:lnSpc>
                <a:spcPct val="150000"/>
              </a:lnSpc>
            </a:pPr>
            <a:r>
              <a:rPr lang="en-US" altLang="zh-CN" sz="1400" b="1" dirty="0">
                <a:solidFill>
                  <a:schemeClr val="tx1">
                    <a:lumMod val="50000"/>
                    <a:lumOff val="50000"/>
                  </a:schemeClr>
                </a:solidFill>
                <a:latin typeface="微软雅黑" charset="0"/>
                <a:ea typeface="微软雅黑" charset="0"/>
                <a:cs typeface="Levenim MT" pitchFamily="2" charset="-79"/>
                <a:sym typeface="+mn-lt"/>
              </a:rPr>
              <a:t> </a:t>
            </a:r>
            <a:r>
              <a:rPr lang="en-US" altLang="zh-CN" sz="1400" b="1" dirty="0" smtClean="0">
                <a:solidFill>
                  <a:schemeClr val="tx1">
                    <a:lumMod val="50000"/>
                    <a:lumOff val="50000"/>
                  </a:schemeClr>
                </a:solidFill>
                <a:latin typeface="微软雅黑" charset="0"/>
                <a:ea typeface="微软雅黑" charset="0"/>
                <a:cs typeface="Levenim MT" pitchFamily="2" charset="-79"/>
                <a:sym typeface="+mn-lt"/>
              </a:rPr>
              <a:t>           </a:t>
            </a:r>
            <a:r>
              <a:rPr lang="zh-CN" altLang="en-US" sz="1400" b="1" dirty="0" smtClean="0">
                <a:solidFill>
                  <a:schemeClr val="tx1">
                    <a:lumMod val="50000"/>
                    <a:lumOff val="50000"/>
                  </a:schemeClr>
                </a:solidFill>
                <a:latin typeface="微软雅黑" charset="0"/>
                <a:ea typeface="微软雅黑" charset="0"/>
                <a:cs typeface="Levenim MT" pitchFamily="2" charset="-79"/>
                <a:sym typeface="+mn-lt"/>
              </a:rPr>
              <a:t>实际</a:t>
            </a:r>
            <a:r>
              <a:rPr lang="en-US" altLang="zh-CN" sz="1400" b="1" dirty="0" smtClean="0">
                <a:solidFill>
                  <a:schemeClr val="tx1">
                    <a:lumMod val="50000"/>
                    <a:lumOff val="50000"/>
                  </a:schemeClr>
                </a:solidFill>
                <a:latin typeface="微软雅黑" charset="0"/>
                <a:ea typeface="微软雅黑" charset="0"/>
                <a:cs typeface="Levenim MT" pitchFamily="2" charset="-79"/>
                <a:sym typeface="+mn-lt"/>
              </a:rPr>
              <a:t>CPT</a:t>
            </a:r>
            <a:r>
              <a:rPr lang="zh-CN" altLang="en-US" sz="1400" b="1" dirty="0" smtClean="0">
                <a:solidFill>
                  <a:schemeClr val="tx1">
                    <a:lumMod val="50000"/>
                    <a:lumOff val="50000"/>
                  </a:schemeClr>
                </a:solidFill>
                <a:latin typeface="微软雅黑" charset="0"/>
                <a:ea typeface="微软雅黑" charset="0"/>
                <a:cs typeface="Levenim MT" pitchFamily="2" charset="-79"/>
                <a:sym typeface="+mn-lt"/>
              </a:rPr>
              <a:t>平均出价：</a:t>
            </a:r>
            <a:r>
              <a:rPr lang="en-US" altLang="zh-CN" sz="1400" b="1" dirty="0" smtClean="0">
                <a:solidFill>
                  <a:schemeClr val="tx1">
                    <a:lumMod val="50000"/>
                    <a:lumOff val="50000"/>
                  </a:schemeClr>
                </a:solidFill>
                <a:latin typeface="微软雅黑" charset="0"/>
                <a:ea typeface="微软雅黑" charset="0"/>
                <a:cs typeface="Levenim MT" pitchFamily="2" charset="-79"/>
                <a:sym typeface="+mn-lt"/>
              </a:rPr>
              <a:t>0.81</a:t>
            </a:r>
            <a:r>
              <a:rPr lang="zh-CN" altLang="en-US" sz="1400" b="1" dirty="0" smtClean="0">
                <a:solidFill>
                  <a:schemeClr val="tx1">
                    <a:lumMod val="50000"/>
                    <a:lumOff val="50000"/>
                  </a:schemeClr>
                </a:solidFill>
                <a:latin typeface="微软雅黑" charset="0"/>
                <a:ea typeface="微软雅黑" charset="0"/>
                <a:cs typeface="Levenim MT" pitchFamily="2" charset="-79"/>
                <a:sym typeface="+mn-lt"/>
              </a:rPr>
              <a:t>美元</a:t>
            </a:r>
            <a:endParaRPr lang="zh-CN" altLang="en-US" sz="1400" b="1" dirty="0">
              <a:solidFill>
                <a:schemeClr val="tx1">
                  <a:lumMod val="50000"/>
                  <a:lumOff val="50000"/>
                </a:schemeClr>
              </a:solidFill>
              <a:latin typeface="微软雅黑" charset="0"/>
              <a:ea typeface="微软雅黑" charset="0"/>
              <a:cs typeface="+mn-ea"/>
              <a:sym typeface="+mn-lt"/>
            </a:endParaRPr>
          </a:p>
        </p:txBody>
      </p:sp>
      <p:sp>
        <p:nvSpPr>
          <p:cNvPr id="6" name="矩形 5"/>
          <p:cNvSpPr/>
          <p:nvPr/>
        </p:nvSpPr>
        <p:spPr>
          <a:xfrm>
            <a:off x="929640" y="1805940"/>
            <a:ext cx="4465320" cy="25146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TextBox 8"/>
          <p:cNvSpPr txBox="1"/>
          <p:nvPr/>
        </p:nvSpPr>
        <p:spPr>
          <a:xfrm>
            <a:off x="1392648" y="2543170"/>
            <a:ext cx="3813810" cy="1569660"/>
          </a:xfrm>
          <a:prstGeom prst="rect">
            <a:avLst/>
          </a:prstGeom>
          <a:noFill/>
        </p:spPr>
        <p:txBody>
          <a:bodyPr wrap="square" rtlCol="0">
            <a:spAutoFit/>
          </a:bodyPr>
          <a:lstStyle/>
          <a:p>
            <a:r>
              <a:rPr lang="zh-CN" altLang="en-US" sz="4800" b="1" spc="300" dirty="0">
                <a:solidFill>
                  <a:schemeClr val="tx1">
                    <a:lumMod val="65000"/>
                    <a:lumOff val="35000"/>
                  </a:schemeClr>
                </a:solidFill>
                <a:latin typeface="微软雅黑" charset="0"/>
                <a:ea typeface="微软雅黑" charset="0"/>
                <a:cs typeface="Levenim MT" pitchFamily="2" charset="-79"/>
              </a:rPr>
              <a:t>第二</a:t>
            </a:r>
          </a:p>
          <a:p>
            <a:r>
              <a:rPr lang="zh-CN" altLang="en-US" sz="4800" b="1" spc="300" dirty="0">
                <a:solidFill>
                  <a:schemeClr val="tx1">
                    <a:lumMod val="65000"/>
                    <a:lumOff val="35000"/>
                  </a:schemeClr>
                </a:solidFill>
                <a:latin typeface="微软雅黑" charset="0"/>
                <a:ea typeface="微软雅黑" charset="0"/>
                <a:cs typeface="Levenim MT" pitchFamily="2" charset="-79"/>
              </a:rPr>
              <a:t>竞价机制</a:t>
            </a:r>
          </a:p>
        </p:txBody>
      </p:sp>
      <p:sp>
        <p:nvSpPr>
          <p:cNvPr id="103" name="AutoShape 37"/>
          <p:cNvSpPr/>
          <p:nvPr/>
        </p:nvSpPr>
        <p:spPr bwMode="auto">
          <a:xfrm>
            <a:off x="6410007" y="4706551"/>
            <a:ext cx="696519" cy="693906"/>
          </a:xfrm>
          <a:custGeom>
            <a:avLst/>
            <a:gdLst>
              <a:gd name="T0" fmla="+- 0 10849 98"/>
              <a:gd name="T1" fmla="*/ T0 w 21502"/>
              <a:gd name="T2" fmla="*/ 10800 h 21600"/>
              <a:gd name="T3" fmla="+- 0 10849 98"/>
              <a:gd name="T4" fmla="*/ T3 w 21502"/>
              <a:gd name="T5" fmla="*/ 10800 h 21600"/>
              <a:gd name="T6" fmla="+- 0 10849 98"/>
              <a:gd name="T7" fmla="*/ T6 w 21502"/>
              <a:gd name="T8" fmla="*/ 10800 h 21600"/>
              <a:gd name="T9" fmla="+- 0 10849 98"/>
              <a:gd name="T10" fmla="*/ T9 w 21502"/>
              <a:gd name="T11" fmla="*/ 10800 h 21600"/>
            </a:gdLst>
            <a:ahLst/>
            <a:cxnLst>
              <a:cxn ang="0">
                <a:pos x="T1" y="T2"/>
              </a:cxn>
              <a:cxn ang="0">
                <a:pos x="T4" y="T5"/>
              </a:cxn>
              <a:cxn ang="0">
                <a:pos x="T7" y="T8"/>
              </a:cxn>
              <a:cxn ang="0">
                <a:pos x="T10" y="T11"/>
              </a:cxn>
            </a:cxnLst>
            <a:rect l="0" t="0" r="r" b="b"/>
            <a:pathLst>
              <a:path w="21502" h="21600">
                <a:moveTo>
                  <a:pt x="19917" y="7880"/>
                </a:moveTo>
                <a:lnTo>
                  <a:pt x="18875" y="8932"/>
                </a:lnTo>
                <a:cubicBezTo>
                  <a:pt x="18730" y="9079"/>
                  <a:pt x="18497" y="9079"/>
                  <a:pt x="18353" y="8932"/>
                </a:cubicBezTo>
                <a:lnTo>
                  <a:pt x="17048" y="7617"/>
                </a:lnTo>
                <a:lnTo>
                  <a:pt x="15991" y="10290"/>
                </a:lnTo>
                <a:lnTo>
                  <a:pt x="16080" y="10064"/>
                </a:lnTo>
                <a:cubicBezTo>
                  <a:pt x="13859" y="7826"/>
                  <a:pt x="11601" y="7544"/>
                  <a:pt x="9565" y="7291"/>
                </a:cubicBezTo>
                <a:cubicBezTo>
                  <a:pt x="8910" y="7210"/>
                  <a:pt x="8276" y="7126"/>
                  <a:pt x="7652" y="6990"/>
                </a:cubicBezTo>
                <a:lnTo>
                  <a:pt x="13918" y="4456"/>
                </a:lnTo>
                <a:lnTo>
                  <a:pt x="12652" y="3179"/>
                </a:lnTo>
                <a:cubicBezTo>
                  <a:pt x="12508" y="3033"/>
                  <a:pt x="12508" y="2798"/>
                  <a:pt x="12652" y="2652"/>
                </a:cubicBezTo>
                <a:lnTo>
                  <a:pt x="13695" y="1598"/>
                </a:lnTo>
                <a:cubicBezTo>
                  <a:pt x="13840" y="1453"/>
                  <a:pt x="14073" y="1453"/>
                  <a:pt x="14217" y="1598"/>
                </a:cubicBezTo>
                <a:lnTo>
                  <a:pt x="19917" y="7353"/>
                </a:lnTo>
                <a:cubicBezTo>
                  <a:pt x="20062" y="7499"/>
                  <a:pt x="20062" y="7734"/>
                  <a:pt x="19917" y="7880"/>
                </a:cubicBezTo>
                <a:moveTo>
                  <a:pt x="12292" y="19639"/>
                </a:moveTo>
                <a:cubicBezTo>
                  <a:pt x="12200" y="19872"/>
                  <a:pt x="11999" y="20044"/>
                  <a:pt x="11756" y="20095"/>
                </a:cubicBezTo>
                <a:cubicBezTo>
                  <a:pt x="11700" y="20106"/>
                  <a:pt x="11643" y="20111"/>
                  <a:pt x="11587" y="20110"/>
                </a:cubicBezTo>
                <a:cubicBezTo>
                  <a:pt x="11400" y="20105"/>
                  <a:pt x="11219" y="20030"/>
                  <a:pt x="11084" y="19892"/>
                </a:cubicBezTo>
                <a:lnTo>
                  <a:pt x="1692" y="10517"/>
                </a:lnTo>
                <a:cubicBezTo>
                  <a:pt x="1519" y="10343"/>
                  <a:pt x="1443" y="10094"/>
                  <a:pt x="1488" y="9852"/>
                </a:cubicBezTo>
                <a:cubicBezTo>
                  <a:pt x="1533" y="9610"/>
                  <a:pt x="1695" y="9407"/>
                  <a:pt x="1917" y="9308"/>
                </a:cubicBezTo>
                <a:lnTo>
                  <a:pt x="6505" y="7453"/>
                </a:lnTo>
                <a:cubicBezTo>
                  <a:pt x="9597" y="8490"/>
                  <a:pt x="12689" y="7491"/>
                  <a:pt x="15781" y="10821"/>
                </a:cubicBezTo>
                <a:cubicBezTo>
                  <a:pt x="15781" y="10821"/>
                  <a:pt x="12292" y="19639"/>
                  <a:pt x="12292" y="19639"/>
                </a:cubicBezTo>
                <a:close/>
                <a:moveTo>
                  <a:pt x="15260" y="545"/>
                </a:moveTo>
                <a:cubicBezTo>
                  <a:pt x="14912" y="193"/>
                  <a:pt x="14449" y="0"/>
                  <a:pt x="13956" y="0"/>
                </a:cubicBezTo>
                <a:cubicBezTo>
                  <a:pt x="13463" y="0"/>
                  <a:pt x="13000" y="193"/>
                  <a:pt x="12651" y="546"/>
                </a:cubicBezTo>
                <a:lnTo>
                  <a:pt x="11610" y="1598"/>
                </a:lnTo>
                <a:cubicBezTo>
                  <a:pt x="11261" y="1949"/>
                  <a:pt x="11068" y="2417"/>
                  <a:pt x="11068" y="2915"/>
                </a:cubicBezTo>
                <a:cubicBezTo>
                  <a:pt x="11068" y="3265"/>
                  <a:pt x="11164" y="3601"/>
                  <a:pt x="11342" y="3893"/>
                </a:cubicBezTo>
                <a:lnTo>
                  <a:pt x="1324" y="7944"/>
                </a:lnTo>
                <a:cubicBezTo>
                  <a:pt x="654" y="8241"/>
                  <a:pt x="173" y="8851"/>
                  <a:pt x="38" y="9575"/>
                </a:cubicBezTo>
                <a:cubicBezTo>
                  <a:pt x="-98" y="10302"/>
                  <a:pt x="130" y="11048"/>
                  <a:pt x="654" y="11576"/>
                </a:cubicBezTo>
                <a:lnTo>
                  <a:pt x="10041" y="20946"/>
                </a:lnTo>
                <a:cubicBezTo>
                  <a:pt x="10445" y="21354"/>
                  <a:pt x="10982" y="21586"/>
                  <a:pt x="11549" y="21599"/>
                </a:cubicBezTo>
                <a:cubicBezTo>
                  <a:pt x="11562" y="21599"/>
                  <a:pt x="11593" y="21599"/>
                  <a:pt x="11605" y="21599"/>
                </a:cubicBezTo>
                <a:cubicBezTo>
                  <a:pt x="11754" y="21599"/>
                  <a:pt x="11906" y="21584"/>
                  <a:pt x="12056" y="21553"/>
                </a:cubicBezTo>
                <a:cubicBezTo>
                  <a:pt x="12789" y="21399"/>
                  <a:pt x="13390" y="20888"/>
                  <a:pt x="13662" y="20191"/>
                </a:cubicBezTo>
                <a:lnTo>
                  <a:pt x="17604" y="10229"/>
                </a:lnTo>
                <a:cubicBezTo>
                  <a:pt x="17902" y="10426"/>
                  <a:pt x="18250" y="10532"/>
                  <a:pt x="18613" y="10532"/>
                </a:cubicBezTo>
                <a:cubicBezTo>
                  <a:pt x="19107" y="10532"/>
                  <a:pt x="19570" y="10338"/>
                  <a:pt x="19918" y="9986"/>
                </a:cubicBezTo>
                <a:lnTo>
                  <a:pt x="20957" y="8937"/>
                </a:lnTo>
                <a:cubicBezTo>
                  <a:pt x="21308" y="8585"/>
                  <a:pt x="21502" y="8116"/>
                  <a:pt x="21502" y="7617"/>
                </a:cubicBezTo>
                <a:cubicBezTo>
                  <a:pt x="21502" y="7117"/>
                  <a:pt x="21308" y="6648"/>
                  <a:pt x="20961" y="6300"/>
                </a:cubicBezTo>
                <a:cubicBezTo>
                  <a:pt x="20961" y="6300"/>
                  <a:pt x="15260" y="545"/>
                  <a:pt x="15260" y="545"/>
                </a:cubicBezTo>
                <a:close/>
              </a:path>
            </a:pathLst>
          </a:custGeom>
          <a:solidFill>
            <a:srgbClr val="00B0F0"/>
          </a:solidFill>
          <a:ln>
            <a:noFill/>
          </a:ln>
          <a:effec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smtClean="0">
                <a:sym typeface="+mn-ea"/>
              </a:rPr>
              <a:t>1.6.2 </a:t>
            </a:r>
            <a:r>
              <a:rPr lang="zh-CN" altLang="en-US" dirty="0">
                <a:solidFill>
                  <a:schemeClr val="tx1">
                    <a:lumMod val="95000"/>
                    <a:lumOff val="5000"/>
                  </a:schemeClr>
                </a:solidFill>
                <a:sym typeface="+mn-ea"/>
              </a:rPr>
              <a:t>设定预算和出价</a:t>
            </a:r>
            <a:r>
              <a:rPr lang="en-US" altLang="zh-CN" sz="2600" dirty="0">
                <a:solidFill>
                  <a:schemeClr val="tx1">
                    <a:lumMod val="95000"/>
                    <a:lumOff val="5000"/>
                  </a:schemeClr>
                </a:solidFill>
                <a:sym typeface="+mn-ea"/>
              </a:rPr>
              <a:t>—</a:t>
            </a:r>
            <a:r>
              <a:rPr lang="zh-CN" altLang="en-US" sz="2600" dirty="0">
                <a:solidFill>
                  <a:schemeClr val="tx1">
                    <a:lumMod val="95000"/>
                    <a:lumOff val="5000"/>
                  </a:schemeClr>
                </a:solidFill>
                <a:cs typeface="+mn-ea"/>
                <a:sym typeface="+mn-lt"/>
              </a:rPr>
              <a:t>成本控制规则</a:t>
            </a:r>
          </a:p>
        </p:txBody>
      </p:sp>
      <p:sp>
        <p:nvSpPr>
          <p:cNvPr id="3" name="矩形 2"/>
          <p:cNvSpPr/>
          <p:nvPr/>
        </p:nvSpPr>
        <p:spPr>
          <a:xfrm>
            <a:off x="0" y="3125336"/>
            <a:ext cx="9144000" cy="2018163"/>
          </a:xfrm>
          <a:prstGeom prst="rect">
            <a:avLst/>
          </a:prstGeom>
          <a:blipFill dpi="0" rotWithShape="1">
            <a:blip r:embed="rId3"/>
            <a:srcRect/>
            <a:stretch>
              <a:fillRect t="-155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45720" y="2635250"/>
            <a:ext cx="11522075" cy="1736725"/>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 name="图片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8355" y="1671955"/>
            <a:ext cx="4742180" cy="4460240"/>
          </a:xfrm>
          <a:prstGeom prst="rect">
            <a:avLst/>
          </a:prstGeom>
        </p:spPr>
      </p:pic>
      <p:sp>
        <p:nvSpPr>
          <p:cNvPr id="18" name="圆角矩形 17"/>
          <p:cNvSpPr/>
          <p:nvPr/>
        </p:nvSpPr>
        <p:spPr>
          <a:xfrm>
            <a:off x="2101215" y="1671955"/>
            <a:ext cx="3449320" cy="3303905"/>
          </a:xfrm>
          <a:prstGeom prst="roundRect">
            <a:avLst>
              <a:gd name="adj" fmla="val 3848"/>
            </a:avLst>
          </a:prstGeom>
          <a:gradFill>
            <a:gsLst>
              <a:gs pos="0">
                <a:srgbClr val="FFFFFF"/>
              </a:gs>
              <a:gs pos="0">
                <a:schemeClr val="bg1">
                  <a:alpha val="40000"/>
                </a:schemeClr>
              </a:gs>
              <a:gs pos="60000">
                <a:schemeClr val="bg1">
                  <a:alpha val="0"/>
                </a:schemeClr>
              </a:gs>
              <a:gs pos="100000">
                <a:schemeClr val="bg1">
                  <a:alpha val="0"/>
                </a:schemeClr>
              </a:gs>
            </a:gsLst>
            <a:lin ang="9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929640" y="1805940"/>
            <a:ext cx="4465320" cy="25146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TextBox 8"/>
          <p:cNvSpPr txBox="1"/>
          <p:nvPr/>
        </p:nvSpPr>
        <p:spPr>
          <a:xfrm>
            <a:off x="1339733" y="2477025"/>
            <a:ext cx="3813810" cy="1569660"/>
          </a:xfrm>
          <a:prstGeom prst="rect">
            <a:avLst/>
          </a:prstGeom>
          <a:noFill/>
        </p:spPr>
        <p:txBody>
          <a:bodyPr wrap="square" rtlCol="0">
            <a:spAutoFit/>
          </a:bodyPr>
          <a:lstStyle/>
          <a:p>
            <a:r>
              <a:rPr lang="zh-CN" altLang="en-US" sz="4800" b="1" dirty="0">
                <a:solidFill>
                  <a:srgbClr val="595959"/>
                </a:solidFill>
                <a:latin typeface="微软雅黑" charset="0"/>
                <a:ea typeface="微软雅黑" charset="0"/>
                <a:cs typeface="Levenim MT" pitchFamily="2" charset="-79"/>
              </a:rPr>
              <a:t>设置</a:t>
            </a:r>
          </a:p>
          <a:p>
            <a:r>
              <a:rPr lang="en-US" altLang="zh-CN" sz="4800" b="1" dirty="0" smtClean="0">
                <a:solidFill>
                  <a:srgbClr val="595959"/>
                </a:solidFill>
                <a:latin typeface="微软雅黑" charset="0"/>
                <a:ea typeface="微软雅黑" charset="0"/>
                <a:cs typeface="Levenim MT" pitchFamily="2" charset="-79"/>
              </a:rPr>
              <a:t>CPA</a:t>
            </a:r>
            <a:r>
              <a:rPr lang="zh-CN" altLang="en-US" sz="4800" b="1" dirty="0" smtClean="0">
                <a:solidFill>
                  <a:srgbClr val="595959"/>
                </a:solidFill>
                <a:latin typeface="微软雅黑" charset="0"/>
                <a:ea typeface="微软雅黑" charset="0"/>
                <a:cs typeface="Levenim MT" pitchFamily="2" charset="-79"/>
              </a:rPr>
              <a:t>目标值</a:t>
            </a:r>
            <a:endParaRPr lang="zh-CN" altLang="en-US" sz="4800" b="1" dirty="0">
              <a:solidFill>
                <a:srgbClr val="595959"/>
              </a:solidFill>
              <a:latin typeface="微软雅黑" charset="0"/>
              <a:ea typeface="微软雅黑" charset="0"/>
              <a:cs typeface="Levenim MT" pitchFamily="2" charset="-79"/>
            </a:endParaRPr>
          </a:p>
        </p:txBody>
      </p:sp>
      <p:sp>
        <p:nvSpPr>
          <p:cNvPr id="8" name="文本框 7"/>
          <p:cNvSpPr txBox="1"/>
          <p:nvPr/>
        </p:nvSpPr>
        <p:spPr>
          <a:xfrm>
            <a:off x="5715317" y="2880360"/>
            <a:ext cx="5562283" cy="1431161"/>
          </a:xfrm>
          <a:prstGeom prst="rect">
            <a:avLst/>
          </a:prstGeom>
          <a:noFill/>
        </p:spPr>
        <p:txBody>
          <a:bodyPr wrap="square" rtlCol="0" anchor="t">
            <a:spAutoFit/>
          </a:bodyPr>
          <a:lstStyle/>
          <a:p>
            <a:pPr>
              <a:lnSpc>
                <a:spcPct val="150000"/>
              </a:lnSpc>
            </a:pPr>
            <a:r>
              <a:rPr lang="en-US" altLang="zh-CN" sz="1600" b="1" dirty="0" smtClean="0">
                <a:solidFill>
                  <a:schemeClr val="bg1"/>
                </a:solidFill>
                <a:latin typeface="微软雅黑" charset="0"/>
                <a:ea typeface="微软雅黑" charset="0"/>
                <a:sym typeface="+mn-ea"/>
              </a:rPr>
              <a:t>CPA Goal</a:t>
            </a:r>
            <a:r>
              <a:rPr lang="zh-CN" altLang="en-US" sz="1600" dirty="0" smtClean="0">
                <a:solidFill>
                  <a:schemeClr val="bg1"/>
                </a:solidFill>
                <a:latin typeface="微软雅黑" charset="0"/>
                <a:ea typeface="微软雅黑" charset="0"/>
                <a:sym typeface="+mn-ea"/>
              </a:rPr>
              <a:t>：</a:t>
            </a:r>
            <a:r>
              <a:rPr lang="en-US" altLang="zh-CN" sz="1600" dirty="0">
                <a:solidFill>
                  <a:schemeClr val="bg1"/>
                </a:solidFill>
                <a:latin typeface="微软雅黑" charset="0"/>
                <a:ea typeface="微软雅黑" charset="0"/>
                <a:sym typeface="+mn-ea"/>
              </a:rPr>
              <a:t>Cost Per </a:t>
            </a:r>
            <a:r>
              <a:rPr lang="en-US" altLang="zh-CN" sz="1600" dirty="0" smtClean="0">
                <a:solidFill>
                  <a:schemeClr val="bg1"/>
                </a:solidFill>
                <a:latin typeface="微软雅黑" charset="0"/>
                <a:ea typeface="微软雅黑" charset="0"/>
                <a:sym typeface="+mn-ea"/>
              </a:rPr>
              <a:t>Acquisition Goal</a:t>
            </a:r>
            <a:r>
              <a:rPr lang="zh-CN" altLang="en-US" sz="1600" dirty="0" smtClean="0">
                <a:solidFill>
                  <a:schemeClr val="bg1"/>
                </a:solidFill>
                <a:latin typeface="微软雅黑" charset="0"/>
                <a:ea typeface="微软雅黑" charset="0"/>
                <a:sym typeface="+mn-ea"/>
              </a:rPr>
              <a:t>，获客成本目标值</a:t>
            </a:r>
            <a:endParaRPr lang="en-US" altLang="zh-CN" sz="1600" dirty="0" smtClean="0">
              <a:solidFill>
                <a:schemeClr val="bg1"/>
              </a:solidFill>
              <a:latin typeface="微软雅黑" charset="0"/>
              <a:ea typeface="微软雅黑" charset="0"/>
              <a:sym typeface="+mn-ea"/>
            </a:endParaRPr>
          </a:p>
          <a:p>
            <a:pPr>
              <a:lnSpc>
                <a:spcPct val="150000"/>
              </a:lnSpc>
            </a:pPr>
            <a:r>
              <a:rPr lang="zh-CN" altLang="en-US" sz="1400" dirty="0" smtClean="0">
                <a:solidFill>
                  <a:schemeClr val="bg1"/>
                </a:solidFill>
                <a:latin typeface="微软雅黑" charset="0"/>
                <a:ea typeface="微软雅黑" charset="0"/>
                <a:sym typeface="+mn-ea"/>
              </a:rPr>
              <a:t>开发</a:t>
            </a:r>
            <a:r>
              <a:rPr lang="zh-CN" altLang="en-US" sz="1400" dirty="0">
                <a:solidFill>
                  <a:schemeClr val="bg1"/>
                </a:solidFill>
                <a:latin typeface="微软雅黑" charset="0"/>
                <a:ea typeface="微软雅黑" charset="0"/>
                <a:sym typeface="+mn-ea"/>
              </a:rPr>
              <a:t>者通过估算一个理想的</a:t>
            </a:r>
            <a:r>
              <a:rPr lang="en-US" altLang="zh-CN" sz="1400" dirty="0">
                <a:solidFill>
                  <a:schemeClr val="bg1"/>
                </a:solidFill>
                <a:latin typeface="微软雅黑" charset="0"/>
                <a:ea typeface="微软雅黑" charset="0"/>
                <a:sym typeface="+mn-ea"/>
              </a:rPr>
              <a:t>CPA</a:t>
            </a:r>
            <a:r>
              <a:rPr lang="zh-CN" altLang="en-US" sz="1400" dirty="0">
                <a:solidFill>
                  <a:schemeClr val="bg1"/>
                </a:solidFill>
                <a:latin typeface="微软雅黑" charset="0"/>
                <a:ea typeface="微软雅黑" charset="0"/>
                <a:sym typeface="+mn-ea"/>
              </a:rPr>
              <a:t>值来指导</a:t>
            </a:r>
            <a:r>
              <a:rPr lang="en-US" altLang="zh-CN" sz="1400" dirty="0">
                <a:solidFill>
                  <a:schemeClr val="bg1"/>
                </a:solidFill>
                <a:latin typeface="微软雅黑" charset="0"/>
                <a:ea typeface="微软雅黑" charset="0"/>
                <a:sym typeface="+mn-ea"/>
              </a:rPr>
              <a:t>App</a:t>
            </a:r>
            <a:r>
              <a:rPr lang="zh-CN" altLang="en-US" sz="1400" dirty="0">
                <a:solidFill>
                  <a:schemeClr val="bg1"/>
                </a:solidFill>
                <a:latin typeface="微软雅黑" charset="0"/>
                <a:ea typeface="微软雅黑" charset="0"/>
                <a:sym typeface="+mn-ea"/>
              </a:rPr>
              <a:t>的竞价投放，并以此来控制推广</a:t>
            </a:r>
            <a:r>
              <a:rPr lang="zh-CN" altLang="en-US" sz="1400" dirty="0" smtClean="0">
                <a:solidFill>
                  <a:schemeClr val="bg1"/>
                </a:solidFill>
                <a:latin typeface="微软雅黑" charset="0"/>
                <a:ea typeface="微软雅黑" charset="0"/>
                <a:sym typeface="+mn-ea"/>
              </a:rPr>
              <a:t>成本。</a:t>
            </a:r>
            <a:endParaRPr lang="zh-CN" altLang="en-US" sz="1400" dirty="0">
              <a:solidFill>
                <a:schemeClr val="bg1"/>
              </a:solidFill>
              <a:latin typeface="微软雅黑" charset="0"/>
              <a:ea typeface="微软雅黑" charset="0"/>
              <a:sym typeface="+mn-ea"/>
            </a:endParaRPr>
          </a:p>
          <a:p>
            <a:pPr>
              <a:lnSpc>
                <a:spcPct val="150000"/>
              </a:lnSpc>
            </a:pPr>
            <a:r>
              <a:rPr lang="zh-CN" altLang="en-US" sz="1400" dirty="0">
                <a:solidFill>
                  <a:schemeClr val="bg1"/>
                </a:solidFill>
                <a:latin typeface="微软雅黑" charset="0"/>
                <a:ea typeface="微软雅黑" charset="0"/>
                <a:sym typeface="+mn-ea"/>
              </a:rPr>
              <a:t>但不能保证此时预估的</a:t>
            </a:r>
            <a:r>
              <a:rPr lang="en-US" altLang="zh-CN" sz="1400" dirty="0">
                <a:solidFill>
                  <a:schemeClr val="bg1"/>
                </a:solidFill>
                <a:latin typeface="微软雅黑" charset="0"/>
                <a:ea typeface="微软雅黑" charset="0"/>
                <a:sym typeface="+mn-ea"/>
              </a:rPr>
              <a:t>CPA</a:t>
            </a:r>
            <a:r>
              <a:rPr lang="zh-CN" altLang="en-US" sz="1400" dirty="0">
                <a:solidFill>
                  <a:schemeClr val="bg1"/>
                </a:solidFill>
                <a:latin typeface="微软雅黑" charset="0"/>
                <a:ea typeface="微软雅黑" charset="0"/>
                <a:sym typeface="+mn-ea"/>
              </a:rPr>
              <a:t>值与后期实际投放的</a:t>
            </a:r>
            <a:r>
              <a:rPr lang="en-US" altLang="zh-CN" sz="1400" dirty="0">
                <a:solidFill>
                  <a:schemeClr val="bg1"/>
                </a:solidFill>
                <a:latin typeface="微软雅黑" charset="0"/>
                <a:ea typeface="微软雅黑" charset="0"/>
                <a:sym typeface="+mn-ea"/>
              </a:rPr>
              <a:t>CPA</a:t>
            </a:r>
            <a:r>
              <a:rPr lang="zh-CN" altLang="en-US" sz="1400" dirty="0">
                <a:solidFill>
                  <a:schemeClr val="bg1"/>
                </a:solidFill>
                <a:latin typeface="微软雅黑" charset="0"/>
                <a:ea typeface="微软雅黑" charset="0"/>
                <a:sym typeface="+mn-ea"/>
              </a:rPr>
              <a:t>值完全一致。</a:t>
            </a:r>
          </a:p>
        </p:txBody>
      </p:sp>
      <p:sp>
        <p:nvSpPr>
          <p:cNvPr id="9" name="文本框 8"/>
          <p:cNvSpPr txBox="1"/>
          <p:nvPr/>
        </p:nvSpPr>
        <p:spPr>
          <a:xfrm>
            <a:off x="6969760" y="4625975"/>
            <a:ext cx="4506595" cy="1384995"/>
          </a:xfrm>
          <a:prstGeom prst="rect">
            <a:avLst/>
          </a:prstGeom>
          <a:noFill/>
        </p:spPr>
        <p:txBody>
          <a:bodyPr wrap="square" rtlCol="0" anchor="t">
            <a:spAutoFit/>
          </a:bodyPr>
          <a:lstStyle/>
          <a:p>
            <a:pPr>
              <a:lnSpc>
                <a:spcPct val="150000"/>
              </a:lnSpc>
            </a:pPr>
            <a:r>
              <a:rPr lang="zh-CN" altLang="en-US" sz="1400" dirty="0">
                <a:solidFill>
                  <a:schemeClr val="bg1">
                    <a:lumMod val="50000"/>
                  </a:schemeClr>
                </a:solidFill>
                <a:latin typeface="微软雅黑" charset="0"/>
                <a:ea typeface="微软雅黑" charset="0"/>
                <a:sym typeface="+mn-ea"/>
              </a:rPr>
              <a:t>说明：此选项在后台设置时为选填；</a:t>
            </a:r>
          </a:p>
          <a:p>
            <a:pPr>
              <a:lnSpc>
                <a:spcPct val="150000"/>
              </a:lnSpc>
            </a:pPr>
            <a:r>
              <a:rPr lang="zh-CN" altLang="en-US" sz="1400" dirty="0" smtClean="0">
                <a:solidFill>
                  <a:schemeClr val="bg1">
                    <a:lumMod val="50000"/>
                  </a:schemeClr>
                </a:solidFill>
                <a:latin typeface="微软雅黑" charset="0"/>
                <a:ea typeface="微软雅黑" charset="0"/>
                <a:sym typeface="+mn-ea"/>
              </a:rPr>
              <a:t>官方建议：务必根据实际情况设定该目标值，如果该值设定较低的话，可能会影响后续的有效的曝光量和点击量值。</a:t>
            </a:r>
            <a:endParaRPr lang="zh-CN" altLang="en-US" sz="1400" dirty="0">
              <a:solidFill>
                <a:schemeClr val="bg1">
                  <a:lumMod val="50000"/>
                </a:schemeClr>
              </a:solidFill>
              <a:latin typeface="微软雅黑" charset="0"/>
              <a:ea typeface="微软雅黑" charset="0"/>
              <a:sym typeface="+mn-ea"/>
            </a:endParaRPr>
          </a:p>
        </p:txBody>
      </p:sp>
      <p:sp>
        <p:nvSpPr>
          <p:cNvPr id="119" name="AutoShape 104"/>
          <p:cNvSpPr/>
          <p:nvPr/>
        </p:nvSpPr>
        <p:spPr bwMode="auto">
          <a:xfrm>
            <a:off x="6261100" y="4737100"/>
            <a:ext cx="647700" cy="49276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6971"/>
                </a:moveTo>
                <a:cubicBezTo>
                  <a:pt x="10181" y="16971"/>
                  <a:pt x="9546" y="16918"/>
                  <a:pt x="8912" y="16811"/>
                </a:cubicBezTo>
                <a:cubicBezTo>
                  <a:pt x="8847" y="16800"/>
                  <a:pt x="8781" y="16794"/>
                  <a:pt x="8716" y="16794"/>
                </a:cubicBezTo>
                <a:cubicBezTo>
                  <a:pt x="8315" y="16794"/>
                  <a:pt x="7931" y="16999"/>
                  <a:pt x="7673" y="17359"/>
                </a:cubicBezTo>
                <a:cubicBezTo>
                  <a:pt x="7384" y="17761"/>
                  <a:pt x="6563" y="18657"/>
                  <a:pt x="5591" y="19318"/>
                </a:cubicBezTo>
                <a:cubicBezTo>
                  <a:pt x="5854" y="18628"/>
                  <a:pt x="6060" y="17853"/>
                  <a:pt x="6074" y="17056"/>
                </a:cubicBezTo>
                <a:cubicBezTo>
                  <a:pt x="6078" y="17006"/>
                  <a:pt x="6080" y="16956"/>
                  <a:pt x="6080" y="16914"/>
                </a:cubicBezTo>
                <a:cubicBezTo>
                  <a:pt x="6080" y="16334"/>
                  <a:pt x="5796" y="15803"/>
                  <a:pt x="5344" y="15540"/>
                </a:cubicBezTo>
                <a:cubicBezTo>
                  <a:pt x="2843" y="14080"/>
                  <a:pt x="1349" y="11731"/>
                  <a:pt x="1349" y="9257"/>
                </a:cubicBezTo>
                <a:cubicBezTo>
                  <a:pt x="1349" y="5003"/>
                  <a:pt x="5588" y="1542"/>
                  <a:pt x="10800" y="1542"/>
                </a:cubicBezTo>
                <a:cubicBezTo>
                  <a:pt x="16011" y="1542"/>
                  <a:pt x="20249" y="5003"/>
                  <a:pt x="20249" y="9257"/>
                </a:cubicBezTo>
                <a:cubicBezTo>
                  <a:pt x="20249" y="13510"/>
                  <a:pt x="16011" y="16971"/>
                  <a:pt x="10800" y="16971"/>
                </a:cubicBezTo>
                <a:moveTo>
                  <a:pt x="10800" y="0"/>
                </a:moveTo>
                <a:cubicBezTo>
                  <a:pt x="4835" y="0"/>
                  <a:pt x="0" y="4144"/>
                  <a:pt x="0" y="9257"/>
                </a:cubicBezTo>
                <a:cubicBezTo>
                  <a:pt x="0" y="12440"/>
                  <a:pt x="1875" y="15248"/>
                  <a:pt x="4730" y="16914"/>
                </a:cubicBezTo>
                <a:cubicBezTo>
                  <a:pt x="4730" y="16935"/>
                  <a:pt x="4724" y="16949"/>
                  <a:pt x="4724" y="16971"/>
                </a:cubicBezTo>
                <a:cubicBezTo>
                  <a:pt x="4724" y="18354"/>
                  <a:pt x="3821" y="19843"/>
                  <a:pt x="3423" y="20625"/>
                </a:cubicBezTo>
                <a:lnTo>
                  <a:pt x="3425" y="20625"/>
                </a:lnTo>
                <a:cubicBezTo>
                  <a:pt x="3393" y="20709"/>
                  <a:pt x="3374" y="20802"/>
                  <a:pt x="3374" y="20900"/>
                </a:cubicBezTo>
                <a:cubicBezTo>
                  <a:pt x="3374" y="21287"/>
                  <a:pt x="3648" y="21600"/>
                  <a:pt x="3986" y="21600"/>
                </a:cubicBezTo>
                <a:cubicBezTo>
                  <a:pt x="4049" y="21600"/>
                  <a:pt x="4161" y="21580"/>
                  <a:pt x="4158" y="21590"/>
                </a:cubicBezTo>
                <a:cubicBezTo>
                  <a:pt x="6268" y="21195"/>
                  <a:pt x="8255" y="18979"/>
                  <a:pt x="8716" y="18338"/>
                </a:cubicBezTo>
                <a:cubicBezTo>
                  <a:pt x="9391" y="18451"/>
                  <a:pt x="10086" y="18514"/>
                  <a:pt x="10800" y="18514"/>
                </a:cubicBezTo>
                <a:cubicBezTo>
                  <a:pt x="16764" y="18514"/>
                  <a:pt x="21600" y="14369"/>
                  <a:pt x="21600" y="9257"/>
                </a:cubicBezTo>
                <a:cubicBezTo>
                  <a:pt x="21600" y="4144"/>
                  <a:pt x="16764" y="0"/>
                  <a:pt x="10800" y="0"/>
                </a:cubicBezTo>
              </a:path>
            </a:pathLst>
          </a:custGeom>
          <a:solidFill>
            <a:srgbClr val="00B0F0"/>
          </a:solidFill>
          <a:ln>
            <a:noFill/>
          </a:ln>
          <a:effec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smtClean="0"/>
              <a:t>1.7 </a:t>
            </a:r>
            <a:r>
              <a:rPr lang="zh-CN" altLang="en-US" dirty="0"/>
              <a:t>精准投放</a:t>
            </a:r>
          </a:p>
        </p:txBody>
      </p:sp>
      <p:grpSp>
        <p:nvGrpSpPr>
          <p:cNvPr id="50" name="组合 49"/>
          <p:cNvGrpSpPr/>
          <p:nvPr/>
        </p:nvGrpSpPr>
        <p:grpSpPr>
          <a:xfrm>
            <a:off x="4751705" y="836930"/>
            <a:ext cx="7392670" cy="480060"/>
            <a:chOff x="7483" y="1318"/>
            <a:chExt cx="11642" cy="756"/>
          </a:xfrm>
        </p:grpSpPr>
        <p:grpSp>
          <p:nvGrpSpPr>
            <p:cNvPr id="4" name="组合 3"/>
            <p:cNvGrpSpPr/>
            <p:nvPr/>
          </p:nvGrpSpPr>
          <p:grpSpPr>
            <a:xfrm>
              <a:off x="7483" y="1318"/>
              <a:ext cx="2570" cy="756"/>
              <a:chOff x="351039" y="195"/>
              <a:chExt cx="1602178" cy="640871"/>
            </a:xfrm>
            <a:solidFill>
              <a:srgbClr val="D9D9D9"/>
            </a:solidFill>
          </p:grpSpPr>
          <p:sp>
            <p:nvSpPr>
              <p:cNvPr id="5" name="燕尾形 4"/>
              <p:cNvSpPr/>
              <p:nvPr/>
            </p:nvSpPr>
            <p:spPr>
              <a:xfrm>
                <a:off x="351039" y="195"/>
                <a:ext cx="1602178" cy="640871"/>
              </a:xfrm>
              <a:prstGeom prst="chevron">
                <a:avLst/>
              </a:prstGeom>
              <a:gr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a:lstStyle/>
              <a:p>
                <a:endParaRPr lang="zh-CN" altLang="en-US" sz="2400">
                  <a:cs typeface="+mn-ea"/>
                  <a:sym typeface="+mn-lt"/>
                </a:endParaRPr>
              </a:p>
            </p:txBody>
          </p:sp>
          <p:sp>
            <p:nvSpPr>
              <p:cNvPr id="11" name="燕尾形 4"/>
              <p:cNvSpPr/>
              <p:nvPr/>
            </p:nvSpPr>
            <p:spPr>
              <a:xfrm>
                <a:off x="671475" y="195"/>
                <a:ext cx="961307" cy="640871"/>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13546" tIns="6773" rIns="0" bIns="6773" numCol="1" spcCol="1270" anchor="ctr" anchorCtr="0">
                <a:noAutofit/>
              </a:bodyPr>
              <a:lstStyle/>
              <a:p>
                <a:pPr lvl="0" algn="ctr" defTabSz="355600">
                  <a:lnSpc>
                    <a:spcPct val="90000"/>
                  </a:lnSpc>
                  <a:spcBef>
                    <a:spcPct val="0"/>
                  </a:spcBef>
                  <a:spcAft>
                    <a:spcPct val="35000"/>
                  </a:spcAft>
                </a:pPr>
                <a:r>
                  <a:rPr lang="en-US" altLang="zh-CN" sz="1335" b="1" dirty="0">
                    <a:solidFill>
                      <a:schemeClr val="bg1"/>
                    </a:solidFill>
                    <a:latin typeface="微软雅黑" charset="0"/>
                    <a:ea typeface="微软雅黑" charset="0"/>
                    <a:cs typeface="+mn-ea"/>
                    <a:sym typeface="+mn-lt"/>
                  </a:rPr>
                  <a:t>1</a:t>
                </a:r>
                <a:r>
                  <a:rPr lang="zh-CN" altLang="en-US" sz="1335" b="1" dirty="0">
                    <a:solidFill>
                      <a:schemeClr val="bg1"/>
                    </a:solidFill>
                    <a:latin typeface="微软雅黑" charset="0"/>
                    <a:ea typeface="微软雅黑" charset="0"/>
                    <a:cs typeface="+mn-ea"/>
                    <a:sym typeface="+mn-lt"/>
                  </a:rPr>
                  <a:t>、选择产品</a:t>
                </a:r>
                <a:endParaRPr lang="en-US" sz="1335" b="1" kern="1200" dirty="0">
                  <a:solidFill>
                    <a:schemeClr val="bg1"/>
                  </a:solidFill>
                  <a:latin typeface="微软雅黑" charset="0"/>
                  <a:ea typeface="微软雅黑" charset="0"/>
                  <a:cs typeface="+mn-ea"/>
                  <a:sym typeface="+mn-lt"/>
                </a:endParaRPr>
              </a:p>
            </p:txBody>
          </p:sp>
        </p:grpSp>
        <p:grpSp>
          <p:nvGrpSpPr>
            <p:cNvPr id="13" name="组合 12"/>
            <p:cNvGrpSpPr/>
            <p:nvPr/>
          </p:nvGrpSpPr>
          <p:grpSpPr>
            <a:xfrm>
              <a:off x="9751" y="1318"/>
              <a:ext cx="2570" cy="756"/>
              <a:chOff x="351039" y="195"/>
              <a:chExt cx="1602178" cy="640871"/>
            </a:xfrm>
            <a:solidFill>
              <a:srgbClr val="496AA3"/>
            </a:solidFill>
          </p:grpSpPr>
          <p:sp>
            <p:nvSpPr>
              <p:cNvPr id="17" name="燕尾形 16"/>
              <p:cNvSpPr/>
              <p:nvPr/>
            </p:nvSpPr>
            <p:spPr>
              <a:xfrm>
                <a:off x="351039" y="195"/>
                <a:ext cx="1602178" cy="640871"/>
              </a:xfrm>
              <a:prstGeom prst="chevron">
                <a:avLst/>
              </a:prstGeom>
              <a:solidFill>
                <a:srgbClr val="D9D9D9"/>
              </a:solid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a:lstStyle/>
              <a:p>
                <a:endParaRPr lang="zh-CN" altLang="en-US" sz="2400">
                  <a:cs typeface="+mn-ea"/>
                  <a:sym typeface="+mn-lt"/>
                </a:endParaRPr>
              </a:p>
            </p:txBody>
          </p:sp>
          <p:sp>
            <p:nvSpPr>
              <p:cNvPr id="19" name="燕尾形 4"/>
              <p:cNvSpPr/>
              <p:nvPr/>
            </p:nvSpPr>
            <p:spPr>
              <a:xfrm>
                <a:off x="633776" y="195"/>
                <a:ext cx="1093250" cy="640871"/>
              </a:xfrm>
              <a:prstGeom prst="rect">
                <a:avLst/>
              </a:prstGeom>
              <a:noFill/>
              <a:extLst>
                <a:ext uri="{909E8E84-426E-40DD-AFC4-6F175D3DCCD1}">
                  <a14:hiddenFill xmlns:a14="http://schemas.microsoft.com/office/drawing/2010/main">
                    <a:grpFill/>
                  </a14:hiddenFill>
                </a:ext>
              </a:extLst>
            </p:spPr>
            <p:style>
              <a:lnRef idx="0">
                <a:scrgbClr r="0" g="0" b="0"/>
              </a:lnRef>
              <a:fillRef idx="0">
                <a:scrgbClr r="0" g="0" b="0"/>
              </a:fillRef>
              <a:effectRef idx="0">
                <a:scrgbClr r="0" g="0" b="0"/>
              </a:effectRef>
              <a:fontRef idx="minor">
                <a:schemeClr val="lt1"/>
              </a:fontRef>
            </p:style>
            <p:txBody>
              <a:bodyPr spcFirstLastPara="0" vert="horz" wrap="square" lIns="13546" tIns="6773" rIns="0" bIns="6773" numCol="1" spcCol="1270" anchor="ctr" anchorCtr="0">
                <a:noAutofit/>
              </a:bodyPr>
              <a:lstStyle/>
              <a:p>
                <a:pPr lvl="0" algn="ctr" defTabSz="355600">
                  <a:lnSpc>
                    <a:spcPct val="90000"/>
                  </a:lnSpc>
                  <a:spcBef>
                    <a:spcPct val="0"/>
                  </a:spcBef>
                  <a:spcAft>
                    <a:spcPct val="35000"/>
                  </a:spcAft>
                </a:pPr>
                <a:r>
                  <a:rPr lang="en-US" altLang="zh-CN" sz="1335" b="1" dirty="0">
                    <a:solidFill>
                      <a:schemeClr val="bg1"/>
                    </a:solidFill>
                    <a:latin typeface="微软雅黑" charset="0"/>
                    <a:ea typeface="微软雅黑" charset="0"/>
                    <a:cs typeface="+mn-ea"/>
                    <a:sym typeface="+mn-lt"/>
                  </a:rPr>
                  <a:t>2.</a:t>
                </a:r>
                <a:r>
                  <a:rPr lang="zh-CN" altLang="en-US" sz="1335" b="1" dirty="0">
                    <a:solidFill>
                      <a:schemeClr val="bg1"/>
                    </a:solidFill>
                    <a:latin typeface="微软雅黑" charset="0"/>
                    <a:ea typeface="微软雅黑" charset="0"/>
                    <a:cs typeface="+mn-ea"/>
                    <a:sym typeface="+mn-lt"/>
                  </a:rPr>
                  <a:t>选择关键词</a:t>
                </a:r>
                <a:endParaRPr lang="en-US" sz="1335" b="1" kern="1200" dirty="0">
                  <a:solidFill>
                    <a:schemeClr val="bg1"/>
                  </a:solidFill>
                  <a:latin typeface="微软雅黑" charset="0"/>
                  <a:ea typeface="微软雅黑" charset="0"/>
                  <a:cs typeface="+mn-ea"/>
                  <a:sym typeface="+mn-lt"/>
                </a:endParaRPr>
              </a:p>
            </p:txBody>
          </p:sp>
        </p:grpSp>
        <p:grpSp>
          <p:nvGrpSpPr>
            <p:cNvPr id="39" name="组合 38"/>
            <p:cNvGrpSpPr/>
            <p:nvPr/>
          </p:nvGrpSpPr>
          <p:grpSpPr>
            <a:xfrm>
              <a:off x="12019" y="1318"/>
              <a:ext cx="2570" cy="756"/>
              <a:chOff x="351039" y="195"/>
              <a:chExt cx="1602178" cy="640871"/>
            </a:xfrm>
            <a:solidFill>
              <a:schemeClr val="bg1">
                <a:lumMod val="85000"/>
              </a:schemeClr>
            </a:solidFill>
          </p:grpSpPr>
          <p:sp>
            <p:nvSpPr>
              <p:cNvPr id="20" name="燕尾形 19"/>
              <p:cNvSpPr/>
              <p:nvPr/>
            </p:nvSpPr>
            <p:spPr>
              <a:xfrm>
                <a:off x="351039" y="195"/>
                <a:ext cx="1602178" cy="640871"/>
              </a:xfrm>
              <a:prstGeom prst="chevron">
                <a:avLst/>
              </a:prstGeom>
              <a:solidFill>
                <a:srgbClr val="D9D9D9"/>
              </a:solid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a:lstStyle/>
              <a:p>
                <a:endParaRPr lang="zh-CN" altLang="en-US" sz="2400">
                  <a:cs typeface="+mn-ea"/>
                  <a:sym typeface="+mn-lt"/>
                </a:endParaRPr>
              </a:p>
            </p:txBody>
          </p:sp>
          <p:sp>
            <p:nvSpPr>
              <p:cNvPr id="41" name="燕尾形 4"/>
              <p:cNvSpPr/>
              <p:nvPr/>
            </p:nvSpPr>
            <p:spPr>
              <a:xfrm>
                <a:off x="633776" y="195"/>
                <a:ext cx="1093250" cy="640871"/>
              </a:xfrm>
              <a:prstGeom prst="rect">
                <a:avLst/>
              </a:prstGeom>
              <a:noFill/>
              <a:extLst>
                <a:ext uri="{909E8E84-426E-40DD-AFC4-6F175D3DCCD1}">
                  <a14:hiddenFill xmlns:a14="http://schemas.microsoft.com/office/drawing/2010/main">
                    <a:grpFill/>
                  </a14:hiddenFill>
                </a:ext>
              </a:extLst>
            </p:spPr>
            <p:style>
              <a:lnRef idx="0">
                <a:scrgbClr r="0" g="0" b="0"/>
              </a:lnRef>
              <a:fillRef idx="0">
                <a:scrgbClr r="0" g="0" b="0"/>
              </a:fillRef>
              <a:effectRef idx="0">
                <a:scrgbClr r="0" g="0" b="0"/>
              </a:effectRef>
              <a:fontRef idx="minor">
                <a:schemeClr val="lt1"/>
              </a:fontRef>
            </p:style>
            <p:txBody>
              <a:bodyPr spcFirstLastPara="0" vert="horz" wrap="square" lIns="13546" tIns="6773" rIns="0" bIns="6773" numCol="1" spcCol="1270" anchor="ctr" anchorCtr="0">
                <a:noAutofit/>
              </a:bodyPr>
              <a:lstStyle/>
              <a:p>
                <a:pPr lvl="0" algn="ctr" defTabSz="355600">
                  <a:lnSpc>
                    <a:spcPct val="90000"/>
                  </a:lnSpc>
                  <a:spcBef>
                    <a:spcPct val="0"/>
                  </a:spcBef>
                  <a:spcAft>
                    <a:spcPct val="35000"/>
                  </a:spcAft>
                </a:pPr>
                <a:r>
                  <a:rPr lang="en-US" altLang="zh-CN" sz="1335" b="1" dirty="0">
                    <a:solidFill>
                      <a:schemeClr val="bg1"/>
                    </a:solidFill>
                    <a:latin typeface="微软雅黑" charset="0"/>
                    <a:ea typeface="微软雅黑" charset="0"/>
                    <a:cs typeface="+mn-ea"/>
                    <a:sym typeface="+mn-lt"/>
                  </a:rPr>
                  <a:t>3.</a:t>
                </a:r>
                <a:r>
                  <a:rPr lang="zh-CN" altLang="en-US" sz="1335" b="1" dirty="0">
                    <a:solidFill>
                      <a:schemeClr val="bg1"/>
                    </a:solidFill>
                    <a:latin typeface="微软雅黑" charset="0"/>
                    <a:ea typeface="微软雅黑" charset="0"/>
                    <a:cs typeface="+mn-ea"/>
                    <a:sym typeface="+mn-lt"/>
                  </a:rPr>
                  <a:t>设定预算和出价</a:t>
                </a:r>
                <a:endParaRPr lang="en-US" sz="1335" b="1" kern="1200" dirty="0">
                  <a:solidFill>
                    <a:schemeClr val="bg1"/>
                  </a:solidFill>
                  <a:latin typeface="微软雅黑" charset="0"/>
                  <a:ea typeface="微软雅黑" charset="0"/>
                  <a:cs typeface="+mn-ea"/>
                  <a:sym typeface="+mn-lt"/>
                </a:endParaRPr>
              </a:p>
            </p:txBody>
          </p:sp>
        </p:grpSp>
        <p:grpSp>
          <p:nvGrpSpPr>
            <p:cNvPr id="21" name="组合 20"/>
            <p:cNvGrpSpPr/>
            <p:nvPr/>
          </p:nvGrpSpPr>
          <p:grpSpPr>
            <a:xfrm>
              <a:off x="14273" y="1318"/>
              <a:ext cx="2570" cy="756"/>
              <a:chOff x="351039" y="195"/>
              <a:chExt cx="1602178" cy="640871"/>
            </a:xfrm>
            <a:solidFill>
              <a:schemeClr val="bg1">
                <a:lumMod val="85000"/>
              </a:schemeClr>
            </a:solidFill>
          </p:grpSpPr>
          <p:sp>
            <p:nvSpPr>
              <p:cNvPr id="43" name="燕尾形 42"/>
              <p:cNvSpPr/>
              <p:nvPr/>
            </p:nvSpPr>
            <p:spPr>
              <a:xfrm>
                <a:off x="351039" y="195"/>
                <a:ext cx="1602178" cy="640871"/>
              </a:xfrm>
              <a:prstGeom prst="chevron">
                <a:avLst/>
              </a:prstGeom>
              <a:solidFill>
                <a:srgbClr val="496AA3"/>
              </a:solid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a:lstStyle/>
              <a:p>
                <a:endParaRPr lang="zh-CN" altLang="en-US" sz="2400">
                  <a:cs typeface="+mn-ea"/>
                  <a:sym typeface="+mn-lt"/>
                </a:endParaRPr>
              </a:p>
            </p:txBody>
          </p:sp>
          <p:sp>
            <p:nvSpPr>
              <p:cNvPr id="22" name="燕尾形 4"/>
              <p:cNvSpPr/>
              <p:nvPr/>
            </p:nvSpPr>
            <p:spPr>
              <a:xfrm>
                <a:off x="633776" y="195"/>
                <a:ext cx="1093250" cy="640871"/>
              </a:xfrm>
              <a:prstGeom prst="rect">
                <a:avLst/>
              </a:prstGeom>
              <a:noFill/>
              <a:extLst>
                <a:ext uri="{909E8E84-426E-40DD-AFC4-6F175D3DCCD1}">
                  <a14:hiddenFill xmlns:a14="http://schemas.microsoft.com/office/drawing/2010/main">
                    <a:grpFill/>
                  </a14:hiddenFill>
                </a:ext>
              </a:extLst>
            </p:spPr>
            <p:style>
              <a:lnRef idx="0">
                <a:scrgbClr r="0" g="0" b="0"/>
              </a:lnRef>
              <a:fillRef idx="0">
                <a:scrgbClr r="0" g="0" b="0"/>
              </a:fillRef>
              <a:effectRef idx="0">
                <a:scrgbClr r="0" g="0" b="0"/>
              </a:effectRef>
              <a:fontRef idx="minor">
                <a:schemeClr val="lt1"/>
              </a:fontRef>
            </p:style>
            <p:txBody>
              <a:bodyPr spcFirstLastPara="0" vert="horz" wrap="square" lIns="13546" tIns="6773" rIns="0" bIns="6773" numCol="1" spcCol="1270" anchor="ctr" anchorCtr="0">
                <a:noAutofit/>
              </a:bodyPr>
              <a:lstStyle/>
              <a:p>
                <a:pPr lvl="0" algn="ctr" defTabSz="355600">
                  <a:lnSpc>
                    <a:spcPct val="90000"/>
                  </a:lnSpc>
                  <a:spcBef>
                    <a:spcPct val="0"/>
                  </a:spcBef>
                  <a:spcAft>
                    <a:spcPct val="35000"/>
                  </a:spcAft>
                </a:pPr>
                <a:r>
                  <a:rPr lang="en-US" altLang="zh-CN" sz="1335" b="1" dirty="0">
                    <a:solidFill>
                      <a:schemeClr val="bg1"/>
                    </a:solidFill>
                    <a:latin typeface="微软雅黑" charset="0"/>
                    <a:ea typeface="微软雅黑" charset="0"/>
                    <a:cs typeface="+mn-ea"/>
                    <a:sym typeface="+mn-lt"/>
                  </a:rPr>
                  <a:t>4.</a:t>
                </a:r>
                <a:r>
                  <a:rPr lang="zh-CN" altLang="en-US" sz="1335" b="1" dirty="0">
                    <a:solidFill>
                      <a:schemeClr val="bg1"/>
                    </a:solidFill>
                    <a:latin typeface="微软雅黑" charset="0"/>
                    <a:ea typeface="微软雅黑" charset="0"/>
                    <a:cs typeface="+mn-ea"/>
                    <a:sym typeface="+mn-lt"/>
                  </a:rPr>
                  <a:t>精准投放</a:t>
                </a:r>
                <a:endParaRPr lang="en-US" sz="1335" b="1" kern="1200" dirty="0">
                  <a:solidFill>
                    <a:schemeClr val="bg1"/>
                  </a:solidFill>
                  <a:latin typeface="微软雅黑" charset="0"/>
                  <a:ea typeface="微软雅黑" charset="0"/>
                  <a:cs typeface="+mn-ea"/>
                  <a:sym typeface="+mn-lt"/>
                </a:endParaRPr>
              </a:p>
            </p:txBody>
          </p:sp>
        </p:grpSp>
        <p:grpSp>
          <p:nvGrpSpPr>
            <p:cNvPr id="25" name="组合 24"/>
            <p:cNvGrpSpPr/>
            <p:nvPr/>
          </p:nvGrpSpPr>
          <p:grpSpPr>
            <a:xfrm>
              <a:off x="16555" y="1318"/>
              <a:ext cx="2570" cy="756"/>
              <a:chOff x="351039" y="195"/>
              <a:chExt cx="1602178" cy="640871"/>
            </a:xfrm>
            <a:solidFill>
              <a:schemeClr val="bg1">
                <a:lumMod val="85000"/>
              </a:schemeClr>
            </a:solidFill>
          </p:grpSpPr>
          <p:sp>
            <p:nvSpPr>
              <p:cNvPr id="48" name="燕尾形 47"/>
              <p:cNvSpPr/>
              <p:nvPr/>
            </p:nvSpPr>
            <p:spPr>
              <a:xfrm>
                <a:off x="351039" y="195"/>
                <a:ext cx="1602178" cy="640871"/>
              </a:xfrm>
              <a:prstGeom prst="chevron">
                <a:avLst/>
              </a:prstGeom>
              <a:gr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a:lstStyle/>
              <a:p>
                <a:endParaRPr lang="zh-CN" altLang="en-US" sz="2400">
                  <a:cs typeface="+mn-ea"/>
                  <a:sym typeface="+mn-lt"/>
                </a:endParaRPr>
              </a:p>
            </p:txBody>
          </p:sp>
          <p:sp>
            <p:nvSpPr>
              <p:cNvPr id="49" name="燕尾形 4"/>
              <p:cNvSpPr/>
              <p:nvPr/>
            </p:nvSpPr>
            <p:spPr>
              <a:xfrm>
                <a:off x="633776" y="195"/>
                <a:ext cx="1093250" cy="640871"/>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13546" tIns="6773" rIns="0" bIns="6773" numCol="1" spcCol="1270" anchor="ctr" anchorCtr="0">
                <a:noAutofit/>
              </a:bodyPr>
              <a:lstStyle/>
              <a:p>
                <a:pPr lvl="0" algn="ctr" defTabSz="355600">
                  <a:lnSpc>
                    <a:spcPct val="90000"/>
                  </a:lnSpc>
                  <a:spcBef>
                    <a:spcPct val="0"/>
                  </a:spcBef>
                  <a:spcAft>
                    <a:spcPct val="35000"/>
                  </a:spcAft>
                </a:pPr>
                <a:r>
                  <a:rPr lang="en-US" altLang="zh-CN" sz="1335" b="1" dirty="0">
                    <a:solidFill>
                      <a:schemeClr val="bg1"/>
                    </a:solidFill>
                    <a:latin typeface="微软雅黑" charset="0"/>
                    <a:ea typeface="微软雅黑" charset="0"/>
                    <a:cs typeface="+mn-ea"/>
                    <a:sym typeface="+mn-lt"/>
                  </a:rPr>
                  <a:t>5.</a:t>
                </a:r>
                <a:r>
                  <a:rPr lang="zh-CN" altLang="en-US" sz="1335" b="1" dirty="0">
                    <a:solidFill>
                      <a:schemeClr val="bg1"/>
                    </a:solidFill>
                    <a:latin typeface="微软雅黑" charset="0"/>
                    <a:ea typeface="微软雅黑" charset="0"/>
                    <a:cs typeface="+mn-ea"/>
                    <a:sym typeface="+mn-lt"/>
                  </a:rPr>
                  <a:t>填写支付信息</a:t>
                </a:r>
                <a:endParaRPr lang="en-US" sz="1335" b="1" kern="1200" dirty="0">
                  <a:solidFill>
                    <a:schemeClr val="bg1"/>
                  </a:solidFill>
                  <a:latin typeface="微软雅黑" charset="0"/>
                  <a:ea typeface="微软雅黑" charset="0"/>
                  <a:cs typeface="+mn-ea"/>
                  <a:sym typeface="+mn-lt"/>
                </a:endParaRPr>
              </a:p>
            </p:txBody>
          </p:sp>
        </p:grpSp>
      </p:grpSp>
      <p:sp>
        <p:nvSpPr>
          <p:cNvPr id="82" name="椭圆 81"/>
          <p:cNvSpPr/>
          <p:nvPr/>
        </p:nvSpPr>
        <p:spPr>
          <a:xfrm>
            <a:off x="1567841" y="2121465"/>
            <a:ext cx="3314700" cy="3314700"/>
          </a:xfrm>
          <a:prstGeom prst="ellipse">
            <a:avLst/>
          </a:prstGeom>
          <a:noFill/>
          <a:ln w="38100">
            <a:solidFill>
              <a:srgbClr val="706F6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椭圆 82"/>
          <p:cNvSpPr/>
          <p:nvPr/>
        </p:nvSpPr>
        <p:spPr>
          <a:xfrm>
            <a:off x="1517873" y="2181157"/>
            <a:ext cx="866738" cy="866738"/>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椭圆 83"/>
          <p:cNvSpPr/>
          <p:nvPr/>
        </p:nvSpPr>
        <p:spPr>
          <a:xfrm>
            <a:off x="1532303" y="4419408"/>
            <a:ext cx="866738" cy="866738"/>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5" name="组合 84"/>
          <p:cNvGrpSpPr/>
          <p:nvPr/>
        </p:nvGrpSpPr>
        <p:grpSpPr>
          <a:xfrm>
            <a:off x="1634098" y="4475063"/>
            <a:ext cx="635096" cy="614978"/>
            <a:chOff x="9225367" y="3687752"/>
            <a:chExt cx="927100" cy="897732"/>
          </a:xfrm>
        </p:grpSpPr>
        <p:sp>
          <p:nvSpPr>
            <p:cNvPr id="86" name="Freeform 5"/>
            <p:cNvSpPr>
              <a:spLocks noEditPoints="1"/>
            </p:cNvSpPr>
            <p:nvPr/>
          </p:nvSpPr>
          <p:spPr bwMode="auto">
            <a:xfrm>
              <a:off x="9225367" y="3687752"/>
              <a:ext cx="927100" cy="896938"/>
            </a:xfrm>
            <a:custGeom>
              <a:avLst/>
              <a:gdLst>
                <a:gd name="T0" fmla="*/ 240 w 244"/>
                <a:gd name="T1" fmla="*/ 61 h 238"/>
                <a:gd name="T2" fmla="*/ 193 w 244"/>
                <a:gd name="T3" fmla="*/ 61 h 238"/>
                <a:gd name="T4" fmla="*/ 193 w 244"/>
                <a:gd name="T5" fmla="*/ 51 h 238"/>
                <a:gd name="T6" fmla="*/ 189 w 244"/>
                <a:gd name="T7" fmla="*/ 16 h 238"/>
                <a:gd name="T8" fmla="*/ 172 w 244"/>
                <a:gd name="T9" fmla="*/ 0 h 238"/>
                <a:gd name="T10" fmla="*/ 154 w 244"/>
                <a:gd name="T11" fmla="*/ 16 h 238"/>
                <a:gd name="T12" fmla="*/ 150 w 244"/>
                <a:gd name="T13" fmla="*/ 51 h 238"/>
                <a:gd name="T14" fmla="*/ 151 w 244"/>
                <a:gd name="T15" fmla="*/ 61 h 238"/>
                <a:gd name="T16" fmla="*/ 96 w 244"/>
                <a:gd name="T17" fmla="*/ 61 h 238"/>
                <a:gd name="T18" fmla="*/ 97 w 244"/>
                <a:gd name="T19" fmla="*/ 51 h 238"/>
                <a:gd name="T20" fmla="*/ 92 w 244"/>
                <a:gd name="T21" fmla="*/ 16 h 238"/>
                <a:gd name="T22" fmla="*/ 75 w 244"/>
                <a:gd name="T23" fmla="*/ 0 h 238"/>
                <a:gd name="T24" fmla="*/ 58 w 244"/>
                <a:gd name="T25" fmla="*/ 16 h 238"/>
                <a:gd name="T26" fmla="*/ 54 w 244"/>
                <a:gd name="T27" fmla="*/ 51 h 238"/>
                <a:gd name="T28" fmla="*/ 54 w 244"/>
                <a:gd name="T29" fmla="*/ 61 h 238"/>
                <a:gd name="T30" fmla="*/ 5 w 244"/>
                <a:gd name="T31" fmla="*/ 61 h 238"/>
                <a:gd name="T32" fmla="*/ 0 w 244"/>
                <a:gd name="T33" fmla="*/ 66 h 238"/>
                <a:gd name="T34" fmla="*/ 0 w 244"/>
                <a:gd name="T35" fmla="*/ 233 h 238"/>
                <a:gd name="T36" fmla="*/ 5 w 244"/>
                <a:gd name="T37" fmla="*/ 238 h 238"/>
                <a:gd name="T38" fmla="*/ 240 w 244"/>
                <a:gd name="T39" fmla="*/ 238 h 238"/>
                <a:gd name="T40" fmla="*/ 244 w 244"/>
                <a:gd name="T41" fmla="*/ 233 h 238"/>
                <a:gd name="T42" fmla="*/ 244 w 244"/>
                <a:gd name="T43" fmla="*/ 66 h 238"/>
                <a:gd name="T44" fmla="*/ 240 w 244"/>
                <a:gd name="T45" fmla="*/ 61 h 238"/>
                <a:gd name="T46" fmla="*/ 157 w 244"/>
                <a:gd name="T47" fmla="*/ 51 h 238"/>
                <a:gd name="T48" fmla="*/ 161 w 244"/>
                <a:gd name="T49" fmla="*/ 19 h 238"/>
                <a:gd name="T50" fmla="*/ 172 w 244"/>
                <a:gd name="T51" fmla="*/ 7 h 238"/>
                <a:gd name="T52" fmla="*/ 183 w 244"/>
                <a:gd name="T53" fmla="*/ 19 h 238"/>
                <a:gd name="T54" fmla="*/ 187 w 244"/>
                <a:gd name="T55" fmla="*/ 51 h 238"/>
                <a:gd name="T56" fmla="*/ 187 w 244"/>
                <a:gd name="T57" fmla="*/ 61 h 238"/>
                <a:gd name="T58" fmla="*/ 157 w 244"/>
                <a:gd name="T59" fmla="*/ 61 h 238"/>
                <a:gd name="T60" fmla="*/ 157 w 244"/>
                <a:gd name="T61" fmla="*/ 51 h 238"/>
                <a:gd name="T62" fmla="*/ 60 w 244"/>
                <a:gd name="T63" fmla="*/ 51 h 238"/>
                <a:gd name="T64" fmla="*/ 64 w 244"/>
                <a:gd name="T65" fmla="*/ 19 h 238"/>
                <a:gd name="T66" fmla="*/ 75 w 244"/>
                <a:gd name="T67" fmla="*/ 7 h 238"/>
                <a:gd name="T68" fmla="*/ 86 w 244"/>
                <a:gd name="T69" fmla="*/ 19 h 238"/>
                <a:gd name="T70" fmla="*/ 90 w 244"/>
                <a:gd name="T71" fmla="*/ 51 h 238"/>
                <a:gd name="T72" fmla="*/ 90 w 244"/>
                <a:gd name="T73" fmla="*/ 61 h 238"/>
                <a:gd name="T74" fmla="*/ 60 w 244"/>
                <a:gd name="T75" fmla="*/ 61 h 238"/>
                <a:gd name="T76" fmla="*/ 60 w 244"/>
                <a:gd name="T77" fmla="*/ 51 h 238"/>
                <a:gd name="T78" fmla="*/ 229 w 244"/>
                <a:gd name="T79" fmla="*/ 223 h 238"/>
                <a:gd name="T80" fmla="*/ 223 w 244"/>
                <a:gd name="T81" fmla="*/ 227 h 238"/>
                <a:gd name="T82" fmla="*/ 21 w 244"/>
                <a:gd name="T83" fmla="*/ 227 h 238"/>
                <a:gd name="T84" fmla="*/ 15 w 244"/>
                <a:gd name="T85" fmla="*/ 223 h 238"/>
                <a:gd name="T86" fmla="*/ 15 w 244"/>
                <a:gd name="T87" fmla="*/ 113 h 238"/>
                <a:gd name="T88" fmla="*/ 21 w 244"/>
                <a:gd name="T89" fmla="*/ 108 h 238"/>
                <a:gd name="T90" fmla="*/ 223 w 244"/>
                <a:gd name="T91" fmla="*/ 108 h 238"/>
                <a:gd name="T92" fmla="*/ 229 w 244"/>
                <a:gd name="T93" fmla="*/ 113 h 238"/>
                <a:gd name="T94" fmla="*/ 229 w 244"/>
                <a:gd name="T95" fmla="*/ 223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44" h="238">
                  <a:moveTo>
                    <a:pt x="240" y="61"/>
                  </a:moveTo>
                  <a:cubicBezTo>
                    <a:pt x="193" y="61"/>
                    <a:pt x="193" y="61"/>
                    <a:pt x="193" y="61"/>
                  </a:cubicBezTo>
                  <a:cubicBezTo>
                    <a:pt x="193" y="58"/>
                    <a:pt x="193" y="54"/>
                    <a:pt x="193" y="51"/>
                  </a:cubicBezTo>
                  <a:cubicBezTo>
                    <a:pt x="193" y="38"/>
                    <a:pt x="192" y="26"/>
                    <a:pt x="189" y="16"/>
                  </a:cubicBezTo>
                  <a:cubicBezTo>
                    <a:pt x="186" y="8"/>
                    <a:pt x="181" y="0"/>
                    <a:pt x="172" y="0"/>
                  </a:cubicBezTo>
                  <a:cubicBezTo>
                    <a:pt x="163" y="0"/>
                    <a:pt x="157" y="8"/>
                    <a:pt x="154" y="16"/>
                  </a:cubicBezTo>
                  <a:cubicBezTo>
                    <a:pt x="151" y="26"/>
                    <a:pt x="150" y="38"/>
                    <a:pt x="150" y="51"/>
                  </a:cubicBezTo>
                  <a:cubicBezTo>
                    <a:pt x="150" y="54"/>
                    <a:pt x="150" y="58"/>
                    <a:pt x="151" y="61"/>
                  </a:cubicBezTo>
                  <a:cubicBezTo>
                    <a:pt x="96" y="61"/>
                    <a:pt x="96" y="61"/>
                    <a:pt x="96" y="61"/>
                  </a:cubicBezTo>
                  <a:cubicBezTo>
                    <a:pt x="96" y="58"/>
                    <a:pt x="97" y="54"/>
                    <a:pt x="97" y="51"/>
                  </a:cubicBezTo>
                  <a:cubicBezTo>
                    <a:pt x="97" y="38"/>
                    <a:pt x="95" y="26"/>
                    <a:pt x="92" y="16"/>
                  </a:cubicBezTo>
                  <a:cubicBezTo>
                    <a:pt x="89" y="8"/>
                    <a:pt x="84" y="0"/>
                    <a:pt x="75" y="0"/>
                  </a:cubicBezTo>
                  <a:cubicBezTo>
                    <a:pt x="66" y="0"/>
                    <a:pt x="61" y="8"/>
                    <a:pt x="58" y="16"/>
                  </a:cubicBezTo>
                  <a:cubicBezTo>
                    <a:pt x="55" y="26"/>
                    <a:pt x="54" y="38"/>
                    <a:pt x="54" y="51"/>
                  </a:cubicBezTo>
                  <a:cubicBezTo>
                    <a:pt x="54" y="54"/>
                    <a:pt x="54" y="58"/>
                    <a:pt x="54" y="61"/>
                  </a:cubicBezTo>
                  <a:cubicBezTo>
                    <a:pt x="5" y="61"/>
                    <a:pt x="5" y="61"/>
                    <a:pt x="5" y="61"/>
                  </a:cubicBezTo>
                  <a:cubicBezTo>
                    <a:pt x="2" y="61"/>
                    <a:pt x="0" y="63"/>
                    <a:pt x="0" y="66"/>
                  </a:cubicBezTo>
                  <a:cubicBezTo>
                    <a:pt x="0" y="233"/>
                    <a:pt x="0" y="233"/>
                    <a:pt x="0" y="233"/>
                  </a:cubicBezTo>
                  <a:cubicBezTo>
                    <a:pt x="0" y="236"/>
                    <a:pt x="2" y="238"/>
                    <a:pt x="5" y="238"/>
                  </a:cubicBezTo>
                  <a:cubicBezTo>
                    <a:pt x="240" y="238"/>
                    <a:pt x="240" y="238"/>
                    <a:pt x="240" y="238"/>
                  </a:cubicBezTo>
                  <a:cubicBezTo>
                    <a:pt x="242" y="238"/>
                    <a:pt x="244" y="236"/>
                    <a:pt x="244" y="233"/>
                  </a:cubicBezTo>
                  <a:cubicBezTo>
                    <a:pt x="244" y="66"/>
                    <a:pt x="244" y="66"/>
                    <a:pt x="244" y="66"/>
                  </a:cubicBezTo>
                  <a:cubicBezTo>
                    <a:pt x="244" y="63"/>
                    <a:pt x="242" y="61"/>
                    <a:pt x="240" y="61"/>
                  </a:cubicBezTo>
                  <a:close/>
                  <a:moveTo>
                    <a:pt x="157" y="51"/>
                  </a:moveTo>
                  <a:cubicBezTo>
                    <a:pt x="157" y="38"/>
                    <a:pt x="158" y="26"/>
                    <a:pt x="161" y="19"/>
                  </a:cubicBezTo>
                  <a:cubicBezTo>
                    <a:pt x="163" y="10"/>
                    <a:pt x="167" y="7"/>
                    <a:pt x="172" y="7"/>
                  </a:cubicBezTo>
                  <a:cubicBezTo>
                    <a:pt x="177" y="7"/>
                    <a:pt x="180" y="10"/>
                    <a:pt x="183" y="19"/>
                  </a:cubicBezTo>
                  <a:cubicBezTo>
                    <a:pt x="186" y="26"/>
                    <a:pt x="187" y="38"/>
                    <a:pt x="187" y="51"/>
                  </a:cubicBezTo>
                  <a:cubicBezTo>
                    <a:pt x="187" y="54"/>
                    <a:pt x="187" y="58"/>
                    <a:pt x="187" y="61"/>
                  </a:cubicBezTo>
                  <a:cubicBezTo>
                    <a:pt x="157" y="61"/>
                    <a:pt x="157" y="61"/>
                    <a:pt x="157" y="61"/>
                  </a:cubicBezTo>
                  <a:cubicBezTo>
                    <a:pt x="157" y="58"/>
                    <a:pt x="157" y="54"/>
                    <a:pt x="157" y="51"/>
                  </a:cubicBezTo>
                  <a:close/>
                  <a:moveTo>
                    <a:pt x="60" y="51"/>
                  </a:moveTo>
                  <a:cubicBezTo>
                    <a:pt x="60" y="38"/>
                    <a:pt x="61" y="26"/>
                    <a:pt x="64" y="19"/>
                  </a:cubicBezTo>
                  <a:cubicBezTo>
                    <a:pt x="67" y="10"/>
                    <a:pt x="70" y="7"/>
                    <a:pt x="75" y="7"/>
                  </a:cubicBezTo>
                  <a:cubicBezTo>
                    <a:pt x="80" y="7"/>
                    <a:pt x="83" y="10"/>
                    <a:pt x="86" y="19"/>
                  </a:cubicBezTo>
                  <a:cubicBezTo>
                    <a:pt x="89" y="26"/>
                    <a:pt x="90" y="38"/>
                    <a:pt x="90" y="51"/>
                  </a:cubicBezTo>
                  <a:cubicBezTo>
                    <a:pt x="90" y="54"/>
                    <a:pt x="90" y="58"/>
                    <a:pt x="90" y="61"/>
                  </a:cubicBezTo>
                  <a:cubicBezTo>
                    <a:pt x="60" y="61"/>
                    <a:pt x="60" y="61"/>
                    <a:pt x="60" y="61"/>
                  </a:cubicBezTo>
                  <a:cubicBezTo>
                    <a:pt x="60" y="58"/>
                    <a:pt x="60" y="54"/>
                    <a:pt x="60" y="51"/>
                  </a:cubicBezTo>
                  <a:close/>
                  <a:moveTo>
                    <a:pt x="229" y="223"/>
                  </a:moveTo>
                  <a:cubicBezTo>
                    <a:pt x="229" y="226"/>
                    <a:pt x="226" y="227"/>
                    <a:pt x="223" y="227"/>
                  </a:cubicBezTo>
                  <a:cubicBezTo>
                    <a:pt x="21" y="227"/>
                    <a:pt x="21" y="227"/>
                    <a:pt x="21" y="227"/>
                  </a:cubicBezTo>
                  <a:cubicBezTo>
                    <a:pt x="18" y="227"/>
                    <a:pt x="15" y="226"/>
                    <a:pt x="15" y="223"/>
                  </a:cubicBezTo>
                  <a:cubicBezTo>
                    <a:pt x="15" y="113"/>
                    <a:pt x="15" y="113"/>
                    <a:pt x="15" y="113"/>
                  </a:cubicBezTo>
                  <a:cubicBezTo>
                    <a:pt x="15" y="110"/>
                    <a:pt x="18" y="108"/>
                    <a:pt x="21" y="108"/>
                  </a:cubicBezTo>
                  <a:cubicBezTo>
                    <a:pt x="223" y="108"/>
                    <a:pt x="223" y="108"/>
                    <a:pt x="223" y="108"/>
                  </a:cubicBezTo>
                  <a:cubicBezTo>
                    <a:pt x="226" y="108"/>
                    <a:pt x="229" y="110"/>
                    <a:pt x="229" y="113"/>
                  </a:cubicBezTo>
                  <a:lnTo>
                    <a:pt x="229" y="223"/>
                  </a:ln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87" name="Freeform 6"/>
            <p:cNvSpPr>
              <a:spLocks noEditPoints="1"/>
            </p:cNvSpPr>
            <p:nvPr/>
          </p:nvSpPr>
          <p:spPr bwMode="auto">
            <a:xfrm>
              <a:off x="9325246" y="4136221"/>
              <a:ext cx="812800" cy="449263"/>
            </a:xfrm>
            <a:custGeom>
              <a:avLst/>
              <a:gdLst>
                <a:gd name="T0" fmla="*/ 208 w 214"/>
                <a:gd name="T1" fmla="*/ 0 h 119"/>
                <a:gd name="T2" fmla="*/ 6 w 214"/>
                <a:gd name="T3" fmla="*/ 0 h 119"/>
                <a:gd name="T4" fmla="*/ 0 w 214"/>
                <a:gd name="T5" fmla="*/ 5 h 119"/>
                <a:gd name="T6" fmla="*/ 0 w 214"/>
                <a:gd name="T7" fmla="*/ 115 h 119"/>
                <a:gd name="T8" fmla="*/ 6 w 214"/>
                <a:gd name="T9" fmla="*/ 119 h 119"/>
                <a:gd name="T10" fmla="*/ 208 w 214"/>
                <a:gd name="T11" fmla="*/ 119 h 119"/>
                <a:gd name="T12" fmla="*/ 214 w 214"/>
                <a:gd name="T13" fmla="*/ 115 h 119"/>
                <a:gd name="T14" fmla="*/ 214 w 214"/>
                <a:gd name="T15" fmla="*/ 5 h 119"/>
                <a:gd name="T16" fmla="*/ 208 w 214"/>
                <a:gd name="T17" fmla="*/ 0 h 119"/>
                <a:gd name="T18" fmla="*/ 213 w 214"/>
                <a:gd name="T19" fmla="*/ 115 h 119"/>
                <a:gd name="T20" fmla="*/ 208 w 214"/>
                <a:gd name="T21" fmla="*/ 118 h 119"/>
                <a:gd name="T22" fmla="*/ 6 w 214"/>
                <a:gd name="T23" fmla="*/ 118 h 119"/>
                <a:gd name="T24" fmla="*/ 2 w 214"/>
                <a:gd name="T25" fmla="*/ 115 h 119"/>
                <a:gd name="T26" fmla="*/ 2 w 214"/>
                <a:gd name="T27" fmla="*/ 5 h 119"/>
                <a:gd name="T28" fmla="*/ 6 w 214"/>
                <a:gd name="T29" fmla="*/ 2 h 119"/>
                <a:gd name="T30" fmla="*/ 208 w 214"/>
                <a:gd name="T31" fmla="*/ 2 h 119"/>
                <a:gd name="T32" fmla="*/ 213 w 214"/>
                <a:gd name="T33" fmla="*/ 5 h 119"/>
                <a:gd name="T34" fmla="*/ 213 w 214"/>
                <a:gd name="T35" fmla="*/ 115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4" h="119">
                  <a:moveTo>
                    <a:pt x="208" y="0"/>
                  </a:moveTo>
                  <a:cubicBezTo>
                    <a:pt x="6" y="0"/>
                    <a:pt x="6" y="0"/>
                    <a:pt x="6" y="0"/>
                  </a:cubicBezTo>
                  <a:cubicBezTo>
                    <a:pt x="3" y="0"/>
                    <a:pt x="0" y="2"/>
                    <a:pt x="0" y="5"/>
                  </a:cubicBezTo>
                  <a:cubicBezTo>
                    <a:pt x="0" y="115"/>
                    <a:pt x="0" y="115"/>
                    <a:pt x="0" y="115"/>
                  </a:cubicBezTo>
                  <a:cubicBezTo>
                    <a:pt x="0" y="118"/>
                    <a:pt x="3" y="119"/>
                    <a:pt x="6" y="119"/>
                  </a:cubicBezTo>
                  <a:cubicBezTo>
                    <a:pt x="208" y="119"/>
                    <a:pt x="208" y="119"/>
                    <a:pt x="208" y="119"/>
                  </a:cubicBezTo>
                  <a:cubicBezTo>
                    <a:pt x="211" y="119"/>
                    <a:pt x="214" y="118"/>
                    <a:pt x="214" y="115"/>
                  </a:cubicBezTo>
                  <a:cubicBezTo>
                    <a:pt x="214" y="5"/>
                    <a:pt x="214" y="5"/>
                    <a:pt x="214" y="5"/>
                  </a:cubicBezTo>
                  <a:cubicBezTo>
                    <a:pt x="214" y="2"/>
                    <a:pt x="211" y="0"/>
                    <a:pt x="208" y="0"/>
                  </a:cubicBezTo>
                  <a:close/>
                  <a:moveTo>
                    <a:pt x="213" y="115"/>
                  </a:moveTo>
                  <a:cubicBezTo>
                    <a:pt x="213" y="116"/>
                    <a:pt x="211" y="118"/>
                    <a:pt x="208" y="118"/>
                  </a:cubicBezTo>
                  <a:cubicBezTo>
                    <a:pt x="6" y="118"/>
                    <a:pt x="6" y="118"/>
                    <a:pt x="6" y="118"/>
                  </a:cubicBezTo>
                  <a:cubicBezTo>
                    <a:pt x="4" y="118"/>
                    <a:pt x="2" y="116"/>
                    <a:pt x="2" y="115"/>
                  </a:cubicBezTo>
                  <a:cubicBezTo>
                    <a:pt x="2" y="5"/>
                    <a:pt x="2" y="5"/>
                    <a:pt x="2" y="5"/>
                  </a:cubicBezTo>
                  <a:cubicBezTo>
                    <a:pt x="2" y="3"/>
                    <a:pt x="4" y="2"/>
                    <a:pt x="6" y="2"/>
                  </a:cubicBezTo>
                  <a:cubicBezTo>
                    <a:pt x="208" y="2"/>
                    <a:pt x="208" y="2"/>
                    <a:pt x="208" y="2"/>
                  </a:cubicBezTo>
                  <a:cubicBezTo>
                    <a:pt x="211" y="2"/>
                    <a:pt x="213" y="3"/>
                    <a:pt x="213" y="5"/>
                  </a:cubicBezTo>
                  <a:lnTo>
                    <a:pt x="213" y="115"/>
                  </a:ln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89" name="Freeform 7"/>
            <p:cNvSpPr/>
            <p:nvPr/>
          </p:nvSpPr>
          <p:spPr bwMode="auto">
            <a:xfrm>
              <a:off x="9474471" y="4193371"/>
              <a:ext cx="246063" cy="338138"/>
            </a:xfrm>
            <a:custGeom>
              <a:avLst/>
              <a:gdLst>
                <a:gd name="T0" fmla="*/ 35 w 65"/>
                <a:gd name="T1" fmla="*/ 67 h 90"/>
                <a:gd name="T2" fmla="*/ 45 w 65"/>
                <a:gd name="T3" fmla="*/ 58 h 90"/>
                <a:gd name="T4" fmla="*/ 57 w 65"/>
                <a:gd name="T5" fmla="*/ 42 h 90"/>
                <a:gd name="T6" fmla="*/ 61 w 65"/>
                <a:gd name="T7" fmla="*/ 27 h 90"/>
                <a:gd name="T8" fmla="*/ 53 w 65"/>
                <a:gd name="T9" fmla="*/ 7 h 90"/>
                <a:gd name="T10" fmla="*/ 29 w 65"/>
                <a:gd name="T11" fmla="*/ 0 h 90"/>
                <a:gd name="T12" fmla="*/ 14 w 65"/>
                <a:gd name="T13" fmla="*/ 2 h 90"/>
                <a:gd name="T14" fmla="*/ 3 w 65"/>
                <a:gd name="T15" fmla="*/ 6 h 90"/>
                <a:gd name="T16" fmla="*/ 3 w 65"/>
                <a:gd name="T17" fmla="*/ 25 h 90"/>
                <a:gd name="T18" fmla="*/ 4 w 65"/>
                <a:gd name="T19" fmla="*/ 25 h 90"/>
                <a:gd name="T20" fmla="*/ 7 w 65"/>
                <a:gd name="T21" fmla="*/ 23 h 90"/>
                <a:gd name="T22" fmla="*/ 13 w 65"/>
                <a:gd name="T23" fmla="*/ 20 h 90"/>
                <a:gd name="T24" fmla="*/ 19 w 65"/>
                <a:gd name="T25" fmla="*/ 18 h 90"/>
                <a:gd name="T26" fmla="*/ 25 w 65"/>
                <a:gd name="T27" fmla="*/ 17 h 90"/>
                <a:gd name="T28" fmla="*/ 35 w 65"/>
                <a:gd name="T29" fmla="*/ 20 h 90"/>
                <a:gd name="T30" fmla="*/ 39 w 65"/>
                <a:gd name="T31" fmla="*/ 30 h 90"/>
                <a:gd name="T32" fmla="*/ 36 w 65"/>
                <a:gd name="T33" fmla="*/ 40 h 90"/>
                <a:gd name="T34" fmla="*/ 27 w 65"/>
                <a:gd name="T35" fmla="*/ 52 h 90"/>
                <a:gd name="T36" fmla="*/ 15 w 65"/>
                <a:gd name="T37" fmla="*/ 63 h 90"/>
                <a:gd name="T38" fmla="*/ 0 w 65"/>
                <a:gd name="T39" fmla="*/ 75 h 90"/>
                <a:gd name="T40" fmla="*/ 0 w 65"/>
                <a:gd name="T41" fmla="*/ 90 h 90"/>
                <a:gd name="T42" fmla="*/ 65 w 65"/>
                <a:gd name="T43" fmla="*/ 90 h 90"/>
                <a:gd name="T44" fmla="*/ 65 w 65"/>
                <a:gd name="T45" fmla="*/ 73 h 90"/>
                <a:gd name="T46" fmla="*/ 28 w 65"/>
                <a:gd name="T47" fmla="*/ 73 h 90"/>
                <a:gd name="T48" fmla="*/ 35 w 65"/>
                <a:gd name="T49" fmla="*/ 67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90">
                  <a:moveTo>
                    <a:pt x="35" y="67"/>
                  </a:moveTo>
                  <a:cubicBezTo>
                    <a:pt x="38" y="65"/>
                    <a:pt x="42" y="61"/>
                    <a:pt x="45" y="58"/>
                  </a:cubicBezTo>
                  <a:cubicBezTo>
                    <a:pt x="51" y="52"/>
                    <a:pt x="55" y="47"/>
                    <a:pt x="57" y="42"/>
                  </a:cubicBezTo>
                  <a:cubicBezTo>
                    <a:pt x="60" y="37"/>
                    <a:pt x="61" y="32"/>
                    <a:pt x="61" y="27"/>
                  </a:cubicBezTo>
                  <a:cubicBezTo>
                    <a:pt x="61" y="18"/>
                    <a:pt x="58" y="12"/>
                    <a:pt x="53" y="7"/>
                  </a:cubicBezTo>
                  <a:cubicBezTo>
                    <a:pt x="48" y="3"/>
                    <a:pt x="40" y="0"/>
                    <a:pt x="29" y="0"/>
                  </a:cubicBezTo>
                  <a:cubicBezTo>
                    <a:pt x="24" y="0"/>
                    <a:pt x="19" y="1"/>
                    <a:pt x="14" y="2"/>
                  </a:cubicBezTo>
                  <a:cubicBezTo>
                    <a:pt x="9" y="3"/>
                    <a:pt x="5" y="5"/>
                    <a:pt x="3" y="6"/>
                  </a:cubicBezTo>
                  <a:cubicBezTo>
                    <a:pt x="3" y="25"/>
                    <a:pt x="3" y="25"/>
                    <a:pt x="3" y="25"/>
                  </a:cubicBezTo>
                  <a:cubicBezTo>
                    <a:pt x="4" y="25"/>
                    <a:pt x="4" y="25"/>
                    <a:pt x="4" y="25"/>
                  </a:cubicBezTo>
                  <a:cubicBezTo>
                    <a:pt x="5" y="24"/>
                    <a:pt x="6" y="24"/>
                    <a:pt x="7" y="23"/>
                  </a:cubicBezTo>
                  <a:cubicBezTo>
                    <a:pt x="9" y="22"/>
                    <a:pt x="11" y="21"/>
                    <a:pt x="13" y="20"/>
                  </a:cubicBezTo>
                  <a:cubicBezTo>
                    <a:pt x="15" y="19"/>
                    <a:pt x="17" y="18"/>
                    <a:pt x="19" y="18"/>
                  </a:cubicBezTo>
                  <a:cubicBezTo>
                    <a:pt x="21" y="17"/>
                    <a:pt x="23" y="17"/>
                    <a:pt x="25" y="17"/>
                  </a:cubicBezTo>
                  <a:cubicBezTo>
                    <a:pt x="29" y="17"/>
                    <a:pt x="33" y="18"/>
                    <a:pt x="35" y="20"/>
                  </a:cubicBezTo>
                  <a:cubicBezTo>
                    <a:pt x="37" y="23"/>
                    <a:pt x="39" y="26"/>
                    <a:pt x="39" y="30"/>
                  </a:cubicBezTo>
                  <a:cubicBezTo>
                    <a:pt x="39" y="33"/>
                    <a:pt x="38" y="37"/>
                    <a:pt x="36" y="40"/>
                  </a:cubicBezTo>
                  <a:cubicBezTo>
                    <a:pt x="34" y="44"/>
                    <a:pt x="31" y="48"/>
                    <a:pt x="27" y="52"/>
                  </a:cubicBezTo>
                  <a:cubicBezTo>
                    <a:pt x="23" y="56"/>
                    <a:pt x="19" y="59"/>
                    <a:pt x="15" y="63"/>
                  </a:cubicBezTo>
                  <a:cubicBezTo>
                    <a:pt x="11" y="67"/>
                    <a:pt x="6" y="71"/>
                    <a:pt x="0" y="75"/>
                  </a:cubicBezTo>
                  <a:cubicBezTo>
                    <a:pt x="0" y="90"/>
                    <a:pt x="0" y="90"/>
                    <a:pt x="0" y="90"/>
                  </a:cubicBezTo>
                  <a:cubicBezTo>
                    <a:pt x="65" y="90"/>
                    <a:pt x="65" y="90"/>
                    <a:pt x="65" y="90"/>
                  </a:cubicBezTo>
                  <a:cubicBezTo>
                    <a:pt x="65" y="73"/>
                    <a:pt x="65" y="73"/>
                    <a:pt x="65" y="73"/>
                  </a:cubicBezTo>
                  <a:cubicBezTo>
                    <a:pt x="28" y="73"/>
                    <a:pt x="28" y="73"/>
                    <a:pt x="28" y="73"/>
                  </a:cubicBezTo>
                  <a:cubicBezTo>
                    <a:pt x="29" y="72"/>
                    <a:pt x="32" y="70"/>
                    <a:pt x="35" y="67"/>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93" name="Freeform 8"/>
            <p:cNvSpPr/>
            <p:nvPr/>
          </p:nvSpPr>
          <p:spPr bwMode="auto">
            <a:xfrm>
              <a:off x="9777684" y="4201308"/>
              <a:ext cx="220663" cy="330200"/>
            </a:xfrm>
            <a:custGeom>
              <a:avLst/>
              <a:gdLst>
                <a:gd name="T0" fmla="*/ 40 w 58"/>
                <a:gd name="T1" fmla="*/ 0 h 88"/>
                <a:gd name="T2" fmla="*/ 20 w 58"/>
                <a:gd name="T3" fmla="*/ 0 h 88"/>
                <a:gd name="T4" fmla="*/ 19 w 58"/>
                <a:gd name="T5" fmla="*/ 6 h 88"/>
                <a:gd name="T6" fmla="*/ 14 w 58"/>
                <a:gd name="T7" fmla="*/ 9 h 88"/>
                <a:gd name="T8" fmla="*/ 8 w 58"/>
                <a:gd name="T9" fmla="*/ 11 h 88"/>
                <a:gd name="T10" fmla="*/ 0 w 58"/>
                <a:gd name="T11" fmla="*/ 12 h 88"/>
                <a:gd name="T12" fmla="*/ 0 w 58"/>
                <a:gd name="T13" fmla="*/ 26 h 88"/>
                <a:gd name="T14" fmla="*/ 18 w 58"/>
                <a:gd name="T15" fmla="*/ 26 h 88"/>
                <a:gd name="T16" fmla="*/ 18 w 58"/>
                <a:gd name="T17" fmla="*/ 72 h 88"/>
                <a:gd name="T18" fmla="*/ 0 w 58"/>
                <a:gd name="T19" fmla="*/ 72 h 88"/>
                <a:gd name="T20" fmla="*/ 0 w 58"/>
                <a:gd name="T21" fmla="*/ 88 h 88"/>
                <a:gd name="T22" fmla="*/ 58 w 58"/>
                <a:gd name="T23" fmla="*/ 88 h 88"/>
                <a:gd name="T24" fmla="*/ 58 w 58"/>
                <a:gd name="T25" fmla="*/ 72 h 88"/>
                <a:gd name="T26" fmla="*/ 40 w 58"/>
                <a:gd name="T27" fmla="*/ 72 h 88"/>
                <a:gd name="T28" fmla="*/ 40 w 58"/>
                <a:gd name="T2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8" h="88">
                  <a:moveTo>
                    <a:pt x="40" y="0"/>
                  </a:moveTo>
                  <a:cubicBezTo>
                    <a:pt x="20" y="0"/>
                    <a:pt x="20" y="0"/>
                    <a:pt x="20" y="0"/>
                  </a:cubicBezTo>
                  <a:cubicBezTo>
                    <a:pt x="20" y="2"/>
                    <a:pt x="20" y="4"/>
                    <a:pt x="19" y="6"/>
                  </a:cubicBezTo>
                  <a:cubicBezTo>
                    <a:pt x="18" y="7"/>
                    <a:pt x="16" y="9"/>
                    <a:pt x="14" y="9"/>
                  </a:cubicBezTo>
                  <a:cubicBezTo>
                    <a:pt x="13" y="10"/>
                    <a:pt x="10" y="11"/>
                    <a:pt x="8" y="11"/>
                  </a:cubicBezTo>
                  <a:cubicBezTo>
                    <a:pt x="5" y="12"/>
                    <a:pt x="2" y="12"/>
                    <a:pt x="0" y="12"/>
                  </a:cubicBezTo>
                  <a:cubicBezTo>
                    <a:pt x="0" y="26"/>
                    <a:pt x="0" y="26"/>
                    <a:pt x="0" y="26"/>
                  </a:cubicBezTo>
                  <a:cubicBezTo>
                    <a:pt x="18" y="26"/>
                    <a:pt x="18" y="26"/>
                    <a:pt x="18" y="26"/>
                  </a:cubicBezTo>
                  <a:cubicBezTo>
                    <a:pt x="18" y="72"/>
                    <a:pt x="18" y="72"/>
                    <a:pt x="18" y="72"/>
                  </a:cubicBezTo>
                  <a:cubicBezTo>
                    <a:pt x="0" y="72"/>
                    <a:pt x="0" y="72"/>
                    <a:pt x="0" y="72"/>
                  </a:cubicBezTo>
                  <a:cubicBezTo>
                    <a:pt x="0" y="88"/>
                    <a:pt x="0" y="88"/>
                    <a:pt x="0" y="88"/>
                  </a:cubicBezTo>
                  <a:cubicBezTo>
                    <a:pt x="58" y="88"/>
                    <a:pt x="58" y="88"/>
                    <a:pt x="58" y="88"/>
                  </a:cubicBezTo>
                  <a:cubicBezTo>
                    <a:pt x="58" y="72"/>
                    <a:pt x="58" y="72"/>
                    <a:pt x="58" y="72"/>
                  </a:cubicBezTo>
                  <a:cubicBezTo>
                    <a:pt x="40" y="72"/>
                    <a:pt x="40" y="72"/>
                    <a:pt x="40" y="72"/>
                  </a:cubicBezTo>
                  <a:lnTo>
                    <a:pt x="40" y="0"/>
                  </a:ln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grpSp>
        <p:nvGrpSpPr>
          <p:cNvPr id="94" name="组合 93"/>
          <p:cNvGrpSpPr/>
          <p:nvPr/>
        </p:nvGrpSpPr>
        <p:grpSpPr>
          <a:xfrm>
            <a:off x="4088130" y="4410075"/>
            <a:ext cx="866140" cy="866140"/>
            <a:chOff x="11302" y="5713"/>
            <a:chExt cx="1364" cy="1364"/>
          </a:xfrm>
        </p:grpSpPr>
        <p:sp>
          <p:nvSpPr>
            <p:cNvPr id="97" name="椭圆 96"/>
            <p:cNvSpPr/>
            <p:nvPr/>
          </p:nvSpPr>
          <p:spPr>
            <a:xfrm>
              <a:off x="11302" y="5713"/>
              <a:ext cx="1365" cy="1365"/>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8" name="组合 97"/>
            <p:cNvGrpSpPr/>
            <p:nvPr/>
          </p:nvGrpSpPr>
          <p:grpSpPr>
            <a:xfrm>
              <a:off x="11465" y="6008"/>
              <a:ext cx="1040" cy="775"/>
              <a:chOff x="9242696" y="3056721"/>
              <a:chExt cx="914400" cy="601663"/>
            </a:xfrm>
          </p:grpSpPr>
          <p:sp>
            <p:nvSpPr>
              <p:cNvPr id="99" name="Freeform 9"/>
              <p:cNvSpPr>
                <a:spLocks noEditPoints="1"/>
              </p:cNvSpPr>
              <p:nvPr/>
            </p:nvSpPr>
            <p:spPr bwMode="auto">
              <a:xfrm>
                <a:off x="9242696" y="3056721"/>
                <a:ext cx="914400" cy="601663"/>
              </a:xfrm>
              <a:custGeom>
                <a:avLst/>
                <a:gdLst>
                  <a:gd name="T0" fmla="*/ 18 w 241"/>
                  <a:gd name="T1" fmla="*/ 160 h 160"/>
                  <a:gd name="T2" fmla="*/ 0 w 241"/>
                  <a:gd name="T3" fmla="*/ 142 h 160"/>
                  <a:gd name="T4" fmla="*/ 0 w 241"/>
                  <a:gd name="T5" fmla="*/ 18 h 160"/>
                  <a:gd name="T6" fmla="*/ 18 w 241"/>
                  <a:gd name="T7" fmla="*/ 0 h 160"/>
                  <a:gd name="T8" fmla="*/ 223 w 241"/>
                  <a:gd name="T9" fmla="*/ 0 h 160"/>
                  <a:gd name="T10" fmla="*/ 241 w 241"/>
                  <a:gd name="T11" fmla="*/ 18 h 160"/>
                  <a:gd name="T12" fmla="*/ 241 w 241"/>
                  <a:gd name="T13" fmla="*/ 142 h 160"/>
                  <a:gd name="T14" fmla="*/ 223 w 241"/>
                  <a:gd name="T15" fmla="*/ 160 h 160"/>
                  <a:gd name="T16" fmla="*/ 18 w 241"/>
                  <a:gd name="T17" fmla="*/ 160 h 160"/>
                  <a:gd name="T18" fmla="*/ 5 w 241"/>
                  <a:gd name="T19" fmla="*/ 18 h 160"/>
                  <a:gd name="T20" fmla="*/ 5 w 241"/>
                  <a:gd name="T21" fmla="*/ 142 h 160"/>
                  <a:gd name="T22" fmla="*/ 18 w 241"/>
                  <a:gd name="T23" fmla="*/ 154 h 160"/>
                  <a:gd name="T24" fmla="*/ 223 w 241"/>
                  <a:gd name="T25" fmla="*/ 154 h 160"/>
                  <a:gd name="T26" fmla="*/ 236 w 241"/>
                  <a:gd name="T27" fmla="*/ 142 h 160"/>
                  <a:gd name="T28" fmla="*/ 236 w 241"/>
                  <a:gd name="T29" fmla="*/ 18 h 160"/>
                  <a:gd name="T30" fmla="*/ 223 w 241"/>
                  <a:gd name="T31" fmla="*/ 5 h 160"/>
                  <a:gd name="T32" fmla="*/ 18 w 241"/>
                  <a:gd name="T33" fmla="*/ 5 h 160"/>
                  <a:gd name="T34" fmla="*/ 5 w 241"/>
                  <a:gd name="T35" fmla="*/ 18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1" h="160">
                    <a:moveTo>
                      <a:pt x="18" y="160"/>
                    </a:moveTo>
                    <a:cubicBezTo>
                      <a:pt x="8" y="160"/>
                      <a:pt x="0" y="152"/>
                      <a:pt x="0" y="142"/>
                    </a:cubicBezTo>
                    <a:cubicBezTo>
                      <a:pt x="0" y="18"/>
                      <a:pt x="0" y="18"/>
                      <a:pt x="0" y="18"/>
                    </a:cubicBezTo>
                    <a:cubicBezTo>
                      <a:pt x="0" y="8"/>
                      <a:pt x="8" y="0"/>
                      <a:pt x="18" y="0"/>
                    </a:cubicBezTo>
                    <a:cubicBezTo>
                      <a:pt x="223" y="0"/>
                      <a:pt x="223" y="0"/>
                      <a:pt x="223" y="0"/>
                    </a:cubicBezTo>
                    <a:cubicBezTo>
                      <a:pt x="233" y="0"/>
                      <a:pt x="241" y="8"/>
                      <a:pt x="241" y="18"/>
                    </a:cubicBezTo>
                    <a:cubicBezTo>
                      <a:pt x="241" y="142"/>
                      <a:pt x="241" y="142"/>
                      <a:pt x="241" y="142"/>
                    </a:cubicBezTo>
                    <a:cubicBezTo>
                      <a:pt x="241" y="152"/>
                      <a:pt x="233" y="160"/>
                      <a:pt x="223" y="160"/>
                    </a:cubicBezTo>
                    <a:lnTo>
                      <a:pt x="18" y="160"/>
                    </a:lnTo>
                    <a:close/>
                    <a:moveTo>
                      <a:pt x="5" y="18"/>
                    </a:moveTo>
                    <a:cubicBezTo>
                      <a:pt x="5" y="142"/>
                      <a:pt x="5" y="142"/>
                      <a:pt x="5" y="142"/>
                    </a:cubicBezTo>
                    <a:cubicBezTo>
                      <a:pt x="5" y="149"/>
                      <a:pt x="11" y="154"/>
                      <a:pt x="18" y="154"/>
                    </a:cubicBezTo>
                    <a:cubicBezTo>
                      <a:pt x="223" y="154"/>
                      <a:pt x="223" y="154"/>
                      <a:pt x="223" y="154"/>
                    </a:cubicBezTo>
                    <a:cubicBezTo>
                      <a:pt x="230" y="154"/>
                      <a:pt x="236" y="149"/>
                      <a:pt x="236" y="142"/>
                    </a:cubicBezTo>
                    <a:cubicBezTo>
                      <a:pt x="236" y="18"/>
                      <a:pt x="236" y="18"/>
                      <a:pt x="236" y="18"/>
                    </a:cubicBezTo>
                    <a:cubicBezTo>
                      <a:pt x="236" y="11"/>
                      <a:pt x="230" y="5"/>
                      <a:pt x="223" y="5"/>
                    </a:cubicBezTo>
                    <a:cubicBezTo>
                      <a:pt x="18" y="5"/>
                      <a:pt x="18" y="5"/>
                      <a:pt x="18" y="5"/>
                    </a:cubicBezTo>
                    <a:cubicBezTo>
                      <a:pt x="11" y="5"/>
                      <a:pt x="5" y="11"/>
                      <a:pt x="5" y="18"/>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100" name="Freeform 10"/>
              <p:cNvSpPr/>
              <p:nvPr/>
            </p:nvSpPr>
            <p:spPr bwMode="auto">
              <a:xfrm>
                <a:off x="9287146" y="3334533"/>
                <a:ext cx="296863" cy="207963"/>
              </a:xfrm>
              <a:custGeom>
                <a:avLst/>
                <a:gdLst>
                  <a:gd name="T0" fmla="*/ 63 w 78"/>
                  <a:gd name="T1" fmla="*/ 1 h 55"/>
                  <a:gd name="T2" fmla="*/ 56 w 78"/>
                  <a:gd name="T3" fmla="*/ 16 h 55"/>
                  <a:gd name="T4" fmla="*/ 40 w 78"/>
                  <a:gd name="T5" fmla="*/ 53 h 55"/>
                  <a:gd name="T6" fmla="*/ 23 w 78"/>
                  <a:gd name="T7" fmla="*/ 16 h 55"/>
                  <a:gd name="T8" fmla="*/ 16 w 78"/>
                  <a:gd name="T9" fmla="*/ 0 h 55"/>
                  <a:gd name="T10" fmla="*/ 0 w 78"/>
                  <a:gd name="T11" fmla="*/ 31 h 55"/>
                  <a:gd name="T12" fmla="*/ 0 w 78"/>
                  <a:gd name="T13" fmla="*/ 40 h 55"/>
                  <a:gd name="T14" fmla="*/ 39 w 78"/>
                  <a:gd name="T15" fmla="*/ 55 h 55"/>
                  <a:gd name="T16" fmla="*/ 78 w 78"/>
                  <a:gd name="T17" fmla="*/ 40 h 55"/>
                  <a:gd name="T18" fmla="*/ 78 w 78"/>
                  <a:gd name="T19" fmla="*/ 31 h 55"/>
                  <a:gd name="T20" fmla="*/ 63 w 78"/>
                  <a:gd name="T21" fmla="*/ 1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8" h="55">
                    <a:moveTo>
                      <a:pt x="63" y="1"/>
                    </a:moveTo>
                    <a:cubicBezTo>
                      <a:pt x="56" y="16"/>
                      <a:pt x="56" y="16"/>
                      <a:pt x="56" y="16"/>
                    </a:cubicBezTo>
                    <a:cubicBezTo>
                      <a:pt x="40" y="53"/>
                      <a:pt x="40" y="53"/>
                      <a:pt x="40" y="53"/>
                    </a:cubicBezTo>
                    <a:cubicBezTo>
                      <a:pt x="23" y="16"/>
                      <a:pt x="23" y="16"/>
                      <a:pt x="23" y="16"/>
                    </a:cubicBezTo>
                    <a:cubicBezTo>
                      <a:pt x="16" y="0"/>
                      <a:pt x="16" y="0"/>
                      <a:pt x="16" y="0"/>
                    </a:cubicBezTo>
                    <a:cubicBezTo>
                      <a:pt x="7" y="7"/>
                      <a:pt x="0" y="18"/>
                      <a:pt x="0" y="31"/>
                    </a:cubicBezTo>
                    <a:cubicBezTo>
                      <a:pt x="0" y="40"/>
                      <a:pt x="0" y="40"/>
                      <a:pt x="0" y="40"/>
                    </a:cubicBezTo>
                    <a:cubicBezTo>
                      <a:pt x="11" y="49"/>
                      <a:pt x="24" y="55"/>
                      <a:pt x="39" y="55"/>
                    </a:cubicBezTo>
                    <a:cubicBezTo>
                      <a:pt x="54" y="55"/>
                      <a:pt x="68" y="49"/>
                      <a:pt x="78" y="40"/>
                    </a:cubicBezTo>
                    <a:cubicBezTo>
                      <a:pt x="78" y="31"/>
                      <a:pt x="78" y="31"/>
                      <a:pt x="78" y="31"/>
                    </a:cubicBezTo>
                    <a:cubicBezTo>
                      <a:pt x="78" y="19"/>
                      <a:pt x="72" y="8"/>
                      <a:pt x="63" y="1"/>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101" name="Freeform 11"/>
              <p:cNvSpPr/>
              <p:nvPr/>
            </p:nvSpPr>
            <p:spPr bwMode="auto">
              <a:xfrm>
                <a:off x="9412559" y="3383746"/>
                <a:ext cx="46038" cy="112713"/>
              </a:xfrm>
              <a:custGeom>
                <a:avLst/>
                <a:gdLst>
                  <a:gd name="T0" fmla="*/ 6 w 12"/>
                  <a:gd name="T1" fmla="*/ 1 h 30"/>
                  <a:gd name="T2" fmla="*/ 3 w 12"/>
                  <a:gd name="T3" fmla="*/ 0 h 30"/>
                  <a:gd name="T4" fmla="*/ 0 w 12"/>
                  <a:gd name="T5" fmla="*/ 23 h 30"/>
                  <a:gd name="T6" fmla="*/ 6 w 12"/>
                  <a:gd name="T7" fmla="*/ 30 h 30"/>
                  <a:gd name="T8" fmla="*/ 12 w 12"/>
                  <a:gd name="T9" fmla="*/ 23 h 30"/>
                  <a:gd name="T10" fmla="*/ 10 w 12"/>
                  <a:gd name="T11" fmla="*/ 0 h 30"/>
                  <a:gd name="T12" fmla="*/ 6 w 12"/>
                  <a:gd name="T13" fmla="*/ 1 h 30"/>
                </a:gdLst>
                <a:ahLst/>
                <a:cxnLst>
                  <a:cxn ang="0">
                    <a:pos x="T0" y="T1"/>
                  </a:cxn>
                  <a:cxn ang="0">
                    <a:pos x="T2" y="T3"/>
                  </a:cxn>
                  <a:cxn ang="0">
                    <a:pos x="T4" y="T5"/>
                  </a:cxn>
                  <a:cxn ang="0">
                    <a:pos x="T6" y="T7"/>
                  </a:cxn>
                  <a:cxn ang="0">
                    <a:pos x="T8" y="T9"/>
                  </a:cxn>
                  <a:cxn ang="0">
                    <a:pos x="T10" y="T11"/>
                  </a:cxn>
                  <a:cxn ang="0">
                    <a:pos x="T12" y="T13"/>
                  </a:cxn>
                </a:cxnLst>
                <a:rect l="0" t="0" r="r" b="b"/>
                <a:pathLst>
                  <a:path w="12" h="30">
                    <a:moveTo>
                      <a:pt x="6" y="1"/>
                    </a:moveTo>
                    <a:cubicBezTo>
                      <a:pt x="5" y="1"/>
                      <a:pt x="4" y="1"/>
                      <a:pt x="3" y="0"/>
                    </a:cubicBezTo>
                    <a:cubicBezTo>
                      <a:pt x="0" y="23"/>
                      <a:pt x="0" y="23"/>
                      <a:pt x="0" y="23"/>
                    </a:cubicBezTo>
                    <a:cubicBezTo>
                      <a:pt x="6" y="30"/>
                      <a:pt x="6" y="30"/>
                      <a:pt x="6" y="30"/>
                    </a:cubicBezTo>
                    <a:cubicBezTo>
                      <a:pt x="12" y="23"/>
                      <a:pt x="12" y="23"/>
                      <a:pt x="12" y="23"/>
                    </a:cubicBezTo>
                    <a:cubicBezTo>
                      <a:pt x="10" y="0"/>
                      <a:pt x="10" y="0"/>
                      <a:pt x="10" y="0"/>
                    </a:cubicBezTo>
                    <a:cubicBezTo>
                      <a:pt x="9" y="1"/>
                      <a:pt x="8" y="1"/>
                      <a:pt x="6" y="1"/>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102" name="Freeform 12"/>
              <p:cNvSpPr/>
              <p:nvPr/>
            </p:nvSpPr>
            <p:spPr bwMode="auto">
              <a:xfrm>
                <a:off x="9344296" y="3150383"/>
                <a:ext cx="182563" cy="217488"/>
              </a:xfrm>
              <a:custGeom>
                <a:avLst/>
                <a:gdLst>
                  <a:gd name="T0" fmla="*/ 48 w 48"/>
                  <a:gd name="T1" fmla="*/ 36 h 58"/>
                  <a:gd name="T2" fmla="*/ 24 w 48"/>
                  <a:gd name="T3" fmla="*/ 58 h 58"/>
                  <a:gd name="T4" fmla="*/ 0 w 48"/>
                  <a:gd name="T5" fmla="*/ 36 h 58"/>
                  <a:gd name="T6" fmla="*/ 0 w 48"/>
                  <a:gd name="T7" fmla="*/ 22 h 58"/>
                  <a:gd name="T8" fmla="*/ 24 w 48"/>
                  <a:gd name="T9" fmla="*/ 0 h 58"/>
                  <a:gd name="T10" fmla="*/ 48 w 48"/>
                  <a:gd name="T11" fmla="*/ 22 h 58"/>
                  <a:gd name="T12" fmla="*/ 48 w 48"/>
                  <a:gd name="T13" fmla="*/ 36 h 58"/>
                </a:gdLst>
                <a:ahLst/>
                <a:cxnLst>
                  <a:cxn ang="0">
                    <a:pos x="T0" y="T1"/>
                  </a:cxn>
                  <a:cxn ang="0">
                    <a:pos x="T2" y="T3"/>
                  </a:cxn>
                  <a:cxn ang="0">
                    <a:pos x="T4" y="T5"/>
                  </a:cxn>
                  <a:cxn ang="0">
                    <a:pos x="T6" y="T7"/>
                  </a:cxn>
                  <a:cxn ang="0">
                    <a:pos x="T8" y="T9"/>
                  </a:cxn>
                  <a:cxn ang="0">
                    <a:pos x="T10" y="T11"/>
                  </a:cxn>
                  <a:cxn ang="0">
                    <a:pos x="T12" y="T13"/>
                  </a:cxn>
                </a:cxnLst>
                <a:rect l="0" t="0" r="r" b="b"/>
                <a:pathLst>
                  <a:path w="48" h="58">
                    <a:moveTo>
                      <a:pt x="48" y="36"/>
                    </a:moveTo>
                    <a:cubicBezTo>
                      <a:pt x="48" y="48"/>
                      <a:pt x="37" y="58"/>
                      <a:pt x="24" y="58"/>
                    </a:cubicBezTo>
                    <a:cubicBezTo>
                      <a:pt x="11" y="58"/>
                      <a:pt x="0" y="48"/>
                      <a:pt x="0" y="36"/>
                    </a:cubicBezTo>
                    <a:cubicBezTo>
                      <a:pt x="0" y="22"/>
                      <a:pt x="0" y="22"/>
                      <a:pt x="0" y="22"/>
                    </a:cubicBezTo>
                    <a:cubicBezTo>
                      <a:pt x="0" y="10"/>
                      <a:pt x="11" y="0"/>
                      <a:pt x="24" y="0"/>
                    </a:cubicBezTo>
                    <a:cubicBezTo>
                      <a:pt x="37" y="0"/>
                      <a:pt x="48" y="10"/>
                      <a:pt x="48" y="22"/>
                    </a:cubicBezTo>
                    <a:lnTo>
                      <a:pt x="48" y="36"/>
                    </a:ln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grpSp>
      <p:grpSp>
        <p:nvGrpSpPr>
          <p:cNvPr id="105" name="组合 104"/>
          <p:cNvGrpSpPr/>
          <p:nvPr/>
        </p:nvGrpSpPr>
        <p:grpSpPr>
          <a:xfrm>
            <a:off x="4010660" y="2159000"/>
            <a:ext cx="866775" cy="866775"/>
            <a:chOff x="10360" y="2136"/>
            <a:chExt cx="1365" cy="1365"/>
          </a:xfrm>
          <a:solidFill>
            <a:schemeClr val="bg1">
              <a:lumMod val="50000"/>
            </a:schemeClr>
          </a:solidFill>
        </p:grpSpPr>
        <p:sp>
          <p:nvSpPr>
            <p:cNvPr id="106" name="椭圆 105"/>
            <p:cNvSpPr/>
            <p:nvPr/>
          </p:nvSpPr>
          <p:spPr>
            <a:xfrm>
              <a:off x="10360" y="2136"/>
              <a:ext cx="1365" cy="136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Freeform 16"/>
            <p:cNvSpPr>
              <a:spLocks noEditPoints="1"/>
            </p:cNvSpPr>
            <p:nvPr/>
          </p:nvSpPr>
          <p:spPr bwMode="auto">
            <a:xfrm>
              <a:off x="10916" y="2598"/>
              <a:ext cx="43" cy="60"/>
            </a:xfrm>
            <a:custGeom>
              <a:avLst/>
              <a:gdLst>
                <a:gd name="T0" fmla="*/ 10 w 10"/>
                <a:gd name="T1" fmla="*/ 7 h 14"/>
                <a:gd name="T2" fmla="*/ 5 w 10"/>
                <a:gd name="T3" fmla="*/ 14 h 14"/>
                <a:gd name="T4" fmla="*/ 0 w 10"/>
                <a:gd name="T5" fmla="*/ 8 h 14"/>
                <a:gd name="T6" fmla="*/ 5 w 10"/>
                <a:gd name="T7" fmla="*/ 0 h 14"/>
                <a:gd name="T8" fmla="*/ 10 w 10"/>
                <a:gd name="T9" fmla="*/ 7 h 14"/>
                <a:gd name="T10" fmla="*/ 3 w 10"/>
                <a:gd name="T11" fmla="*/ 8 h 14"/>
                <a:gd name="T12" fmla="*/ 5 w 10"/>
                <a:gd name="T13" fmla="*/ 12 h 14"/>
                <a:gd name="T14" fmla="*/ 7 w 10"/>
                <a:gd name="T15" fmla="*/ 7 h 14"/>
                <a:gd name="T16" fmla="*/ 5 w 10"/>
                <a:gd name="T17" fmla="*/ 3 h 14"/>
                <a:gd name="T18" fmla="*/ 3 w 10"/>
                <a:gd name="T19" fmla="*/ 8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 h="14">
                  <a:moveTo>
                    <a:pt x="10" y="7"/>
                  </a:moveTo>
                  <a:cubicBezTo>
                    <a:pt x="10" y="12"/>
                    <a:pt x="9" y="14"/>
                    <a:pt x="5" y="14"/>
                  </a:cubicBezTo>
                  <a:cubicBezTo>
                    <a:pt x="2" y="14"/>
                    <a:pt x="0" y="11"/>
                    <a:pt x="0" y="8"/>
                  </a:cubicBezTo>
                  <a:cubicBezTo>
                    <a:pt x="0" y="4"/>
                    <a:pt x="2" y="0"/>
                    <a:pt x="5" y="0"/>
                  </a:cubicBezTo>
                  <a:cubicBezTo>
                    <a:pt x="9" y="0"/>
                    <a:pt x="10" y="4"/>
                    <a:pt x="10" y="7"/>
                  </a:cubicBezTo>
                  <a:close/>
                  <a:moveTo>
                    <a:pt x="3" y="8"/>
                  </a:moveTo>
                  <a:cubicBezTo>
                    <a:pt x="3" y="11"/>
                    <a:pt x="4" y="12"/>
                    <a:pt x="5" y="12"/>
                  </a:cubicBezTo>
                  <a:cubicBezTo>
                    <a:pt x="7" y="12"/>
                    <a:pt x="7" y="11"/>
                    <a:pt x="7" y="7"/>
                  </a:cubicBezTo>
                  <a:cubicBezTo>
                    <a:pt x="7" y="4"/>
                    <a:pt x="7" y="3"/>
                    <a:pt x="5" y="3"/>
                  </a:cubicBezTo>
                  <a:cubicBezTo>
                    <a:pt x="4" y="3"/>
                    <a:pt x="3" y="4"/>
                    <a:pt x="3" y="8"/>
                  </a:cubicBezTo>
                  <a:close/>
                </a:path>
              </a:pathLst>
            </a:custGeom>
            <a:grpFill/>
            <a:ln>
              <a:noFill/>
            </a:ln>
          </p:spPr>
          <p:txBody>
            <a:bodyPr vert="horz" wrap="square" lIns="91440" tIns="45720" rIns="91440" bIns="45720" numCol="1" anchor="t" anchorCtr="0" compatLnSpc="1"/>
            <a:lstStyle/>
            <a:p>
              <a:endParaRPr lang="zh-CN" altLang="en-US"/>
            </a:p>
          </p:txBody>
        </p:sp>
      </p:grpSp>
      <p:sp>
        <p:nvSpPr>
          <p:cNvPr id="118" name="文本框 117"/>
          <p:cNvSpPr txBox="1"/>
          <p:nvPr/>
        </p:nvSpPr>
        <p:spPr>
          <a:xfrm>
            <a:off x="826882" y="2277595"/>
            <a:ext cx="690880" cy="417830"/>
          </a:xfrm>
          <a:prstGeom prst="rect">
            <a:avLst/>
          </a:prstGeom>
          <a:noFill/>
        </p:spPr>
        <p:txBody>
          <a:bodyPr wrap="none" rtlCol="0">
            <a:spAutoFit/>
          </a:bodyPr>
          <a:lstStyle/>
          <a:p>
            <a:r>
              <a:rPr lang="zh-CN" altLang="en-US" sz="2000" dirty="0">
                <a:solidFill>
                  <a:schemeClr val="tx1">
                    <a:lumMod val="50000"/>
                    <a:lumOff val="50000"/>
                  </a:schemeClr>
                </a:solidFill>
                <a:latin typeface="微软雅黑" pitchFamily="34" charset="-122"/>
                <a:ea typeface="微软雅黑" pitchFamily="34" charset="-122"/>
              </a:rPr>
              <a:t>性别</a:t>
            </a:r>
          </a:p>
        </p:txBody>
      </p:sp>
      <p:sp>
        <p:nvSpPr>
          <p:cNvPr id="119" name="文本框 118"/>
          <p:cNvSpPr txBox="1"/>
          <p:nvPr/>
        </p:nvSpPr>
        <p:spPr>
          <a:xfrm>
            <a:off x="4931818" y="2437549"/>
            <a:ext cx="1210588" cy="400110"/>
          </a:xfrm>
          <a:prstGeom prst="rect">
            <a:avLst/>
          </a:prstGeom>
          <a:noFill/>
        </p:spPr>
        <p:txBody>
          <a:bodyPr wrap="none" rtlCol="0">
            <a:spAutoFit/>
          </a:bodyPr>
          <a:lstStyle/>
          <a:p>
            <a:r>
              <a:rPr lang="zh-CN" altLang="en-US" sz="2000" dirty="0">
                <a:solidFill>
                  <a:schemeClr val="tx1">
                    <a:lumMod val="50000"/>
                    <a:lumOff val="50000"/>
                  </a:schemeClr>
                </a:solidFill>
                <a:latin typeface="微软雅黑" pitchFamily="34" charset="-122"/>
                <a:ea typeface="微软雅黑" pitchFamily="34" charset="-122"/>
              </a:rPr>
              <a:t>设备位置</a:t>
            </a:r>
          </a:p>
        </p:txBody>
      </p:sp>
      <p:sp>
        <p:nvSpPr>
          <p:cNvPr id="125" name="文本框 124"/>
          <p:cNvSpPr txBox="1"/>
          <p:nvPr/>
        </p:nvSpPr>
        <p:spPr>
          <a:xfrm>
            <a:off x="826581" y="4634585"/>
            <a:ext cx="690880" cy="417830"/>
          </a:xfrm>
          <a:prstGeom prst="rect">
            <a:avLst/>
          </a:prstGeom>
          <a:noFill/>
        </p:spPr>
        <p:txBody>
          <a:bodyPr wrap="none" rtlCol="0">
            <a:spAutoFit/>
          </a:bodyPr>
          <a:lstStyle/>
          <a:p>
            <a:r>
              <a:rPr lang="zh-CN" altLang="en-US" sz="2000" dirty="0">
                <a:solidFill>
                  <a:schemeClr val="tx1">
                    <a:lumMod val="50000"/>
                    <a:lumOff val="50000"/>
                  </a:schemeClr>
                </a:solidFill>
                <a:latin typeface="微软雅黑" pitchFamily="34" charset="-122"/>
                <a:ea typeface="微软雅黑" pitchFamily="34" charset="-122"/>
              </a:rPr>
              <a:t>年龄</a:t>
            </a:r>
          </a:p>
        </p:txBody>
      </p:sp>
      <p:sp>
        <p:nvSpPr>
          <p:cNvPr id="126" name="文本框 125"/>
          <p:cNvSpPr txBox="1"/>
          <p:nvPr/>
        </p:nvSpPr>
        <p:spPr>
          <a:xfrm>
            <a:off x="4175857" y="5316702"/>
            <a:ext cx="690880" cy="417830"/>
          </a:xfrm>
          <a:prstGeom prst="rect">
            <a:avLst/>
          </a:prstGeom>
          <a:noFill/>
        </p:spPr>
        <p:txBody>
          <a:bodyPr wrap="square" rtlCol="0">
            <a:spAutoFit/>
          </a:bodyPr>
          <a:lstStyle/>
          <a:p>
            <a:r>
              <a:rPr lang="zh-CN" altLang="en-US" sz="2000" dirty="0">
                <a:solidFill>
                  <a:schemeClr val="tx1">
                    <a:lumMod val="50000"/>
                    <a:lumOff val="50000"/>
                  </a:schemeClr>
                </a:solidFill>
                <a:latin typeface="微软雅黑" pitchFamily="34" charset="-122"/>
                <a:ea typeface="微软雅黑" pitchFamily="34" charset="-122"/>
              </a:rPr>
              <a:t>用户</a:t>
            </a:r>
          </a:p>
        </p:txBody>
      </p:sp>
      <p:sp>
        <p:nvSpPr>
          <p:cNvPr id="52354" name="AutoShape 130"/>
          <p:cNvSpPr/>
          <p:nvPr/>
        </p:nvSpPr>
        <p:spPr bwMode="auto">
          <a:xfrm>
            <a:off x="1733508" y="2329819"/>
            <a:ext cx="464344" cy="464344"/>
          </a:xfrm>
          <a:custGeom>
            <a:avLst/>
            <a:gdLst>
              <a:gd name="T0" fmla="+- 0 10799 113"/>
              <a:gd name="T1" fmla="*/ T0 w 21373"/>
              <a:gd name="T2" fmla="*/ 10800 h 21600"/>
              <a:gd name="T3" fmla="+- 0 10799 113"/>
              <a:gd name="T4" fmla="*/ T3 w 21373"/>
              <a:gd name="T5" fmla="*/ 10800 h 21600"/>
              <a:gd name="T6" fmla="+- 0 10799 113"/>
              <a:gd name="T7" fmla="*/ T6 w 21373"/>
              <a:gd name="T8" fmla="*/ 10800 h 21600"/>
              <a:gd name="T9" fmla="+- 0 10799 113"/>
              <a:gd name="T10" fmla="*/ T9 w 21373"/>
              <a:gd name="T11" fmla="*/ 10800 h 21600"/>
            </a:gdLst>
            <a:ahLst/>
            <a:cxnLst>
              <a:cxn ang="0">
                <a:pos x="T1" y="T2"/>
              </a:cxn>
              <a:cxn ang="0">
                <a:pos x="T4" y="T5"/>
              </a:cxn>
              <a:cxn ang="0">
                <a:pos x="T7" y="T8"/>
              </a:cxn>
              <a:cxn ang="0">
                <a:pos x="T10" y="T11"/>
              </a:cxn>
            </a:cxnLst>
            <a:rect l="0" t="0" r="r" b="b"/>
            <a:pathLst>
              <a:path w="21373" h="21600">
                <a:moveTo>
                  <a:pt x="1336" y="20249"/>
                </a:moveTo>
                <a:cubicBezTo>
                  <a:pt x="1428" y="20188"/>
                  <a:pt x="3691" y="18688"/>
                  <a:pt x="7070" y="17950"/>
                </a:cubicBezTo>
                <a:lnTo>
                  <a:pt x="8729" y="17587"/>
                </a:lnTo>
                <a:cubicBezTo>
                  <a:pt x="9321" y="17980"/>
                  <a:pt x="9972" y="18225"/>
                  <a:pt x="10686" y="18225"/>
                </a:cubicBezTo>
                <a:cubicBezTo>
                  <a:pt x="11401" y="18225"/>
                  <a:pt x="12052" y="17980"/>
                  <a:pt x="12644" y="17587"/>
                </a:cubicBezTo>
                <a:lnTo>
                  <a:pt x="14303" y="17950"/>
                </a:lnTo>
                <a:cubicBezTo>
                  <a:pt x="17656" y="18682"/>
                  <a:pt x="19911" y="20165"/>
                  <a:pt x="20037" y="20249"/>
                </a:cubicBezTo>
                <a:cubicBezTo>
                  <a:pt x="20037" y="20249"/>
                  <a:pt x="1336" y="20249"/>
                  <a:pt x="1336" y="20249"/>
                </a:cubicBezTo>
                <a:close/>
                <a:moveTo>
                  <a:pt x="13537" y="15793"/>
                </a:moveTo>
                <a:lnTo>
                  <a:pt x="13317" y="16073"/>
                </a:lnTo>
                <a:cubicBezTo>
                  <a:pt x="11725" y="17923"/>
                  <a:pt x="9648" y="17923"/>
                  <a:pt x="8056" y="16073"/>
                </a:cubicBezTo>
                <a:lnTo>
                  <a:pt x="7836" y="15793"/>
                </a:lnTo>
                <a:cubicBezTo>
                  <a:pt x="5977" y="13411"/>
                  <a:pt x="5053" y="10261"/>
                  <a:pt x="5451" y="7255"/>
                </a:cubicBezTo>
                <a:cubicBezTo>
                  <a:pt x="5815" y="4367"/>
                  <a:pt x="7453" y="1350"/>
                  <a:pt x="10686" y="1350"/>
                </a:cubicBezTo>
                <a:cubicBezTo>
                  <a:pt x="13920" y="1350"/>
                  <a:pt x="15558" y="4367"/>
                  <a:pt x="15922" y="7255"/>
                </a:cubicBezTo>
                <a:cubicBezTo>
                  <a:pt x="16318" y="10262"/>
                  <a:pt x="15398" y="13411"/>
                  <a:pt x="13537" y="15793"/>
                </a:cubicBezTo>
                <a:moveTo>
                  <a:pt x="20778" y="19126"/>
                </a:moveTo>
                <a:cubicBezTo>
                  <a:pt x="20644" y="19037"/>
                  <a:pt x="18209" y="17422"/>
                  <a:pt x="14585" y="16630"/>
                </a:cubicBezTo>
                <a:cubicBezTo>
                  <a:pt x="15914" y="14927"/>
                  <a:pt x="16767" y="12639"/>
                  <a:pt x="17130" y="11115"/>
                </a:cubicBezTo>
                <a:cubicBezTo>
                  <a:pt x="17633" y="9004"/>
                  <a:pt x="17438" y="4873"/>
                  <a:pt x="15431" y="2299"/>
                </a:cubicBezTo>
                <a:cubicBezTo>
                  <a:pt x="14259" y="795"/>
                  <a:pt x="12618" y="0"/>
                  <a:pt x="10686" y="0"/>
                </a:cubicBezTo>
                <a:cubicBezTo>
                  <a:pt x="8755" y="0"/>
                  <a:pt x="7114" y="795"/>
                  <a:pt x="5942" y="2299"/>
                </a:cubicBezTo>
                <a:cubicBezTo>
                  <a:pt x="3935" y="4873"/>
                  <a:pt x="3740" y="9004"/>
                  <a:pt x="4243" y="11115"/>
                </a:cubicBezTo>
                <a:cubicBezTo>
                  <a:pt x="4606" y="12639"/>
                  <a:pt x="5459" y="14927"/>
                  <a:pt x="6788" y="16630"/>
                </a:cubicBezTo>
                <a:cubicBezTo>
                  <a:pt x="3164" y="17422"/>
                  <a:pt x="729" y="19037"/>
                  <a:pt x="595" y="19126"/>
                </a:cubicBezTo>
                <a:cubicBezTo>
                  <a:pt x="105" y="19457"/>
                  <a:pt x="-113" y="20071"/>
                  <a:pt x="57" y="20640"/>
                </a:cubicBezTo>
                <a:cubicBezTo>
                  <a:pt x="228" y="21210"/>
                  <a:pt x="747" y="21599"/>
                  <a:pt x="1336" y="21599"/>
                </a:cubicBezTo>
                <a:lnTo>
                  <a:pt x="20037" y="21599"/>
                </a:lnTo>
                <a:cubicBezTo>
                  <a:pt x="20626" y="21599"/>
                  <a:pt x="21145" y="21210"/>
                  <a:pt x="21316" y="20640"/>
                </a:cubicBezTo>
                <a:cubicBezTo>
                  <a:pt x="21487" y="20071"/>
                  <a:pt x="21268" y="19457"/>
                  <a:pt x="20778" y="19126"/>
                </a:cubicBezTo>
              </a:path>
            </a:pathLst>
          </a:custGeom>
          <a:solidFill>
            <a:schemeClr val="bg1"/>
          </a:solidFill>
          <a:ln>
            <a:noFill/>
          </a:ln>
          <a:effec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grpSp>
        <p:nvGrpSpPr>
          <p:cNvPr id="136" name="组合 135"/>
          <p:cNvGrpSpPr/>
          <p:nvPr/>
        </p:nvGrpSpPr>
        <p:grpSpPr>
          <a:xfrm>
            <a:off x="4264025" y="2329815"/>
            <a:ext cx="347980" cy="464820"/>
            <a:chOff x="1213" y="7729"/>
            <a:chExt cx="548" cy="732"/>
          </a:xfrm>
        </p:grpSpPr>
        <p:sp>
          <p:nvSpPr>
            <p:cNvPr id="52332" name="AutoShape 108"/>
            <p:cNvSpPr/>
            <p:nvPr/>
          </p:nvSpPr>
          <p:spPr bwMode="auto">
            <a:xfrm>
              <a:off x="1349" y="7867"/>
              <a:ext cx="275" cy="2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800"/>
                  </a:moveTo>
                  <a:cubicBezTo>
                    <a:pt x="15764" y="1800"/>
                    <a:pt x="19800" y="5835"/>
                    <a:pt x="19800" y="10800"/>
                  </a:cubicBezTo>
                  <a:cubicBezTo>
                    <a:pt x="19800" y="15764"/>
                    <a:pt x="15764" y="19800"/>
                    <a:pt x="10800" y="19800"/>
                  </a:cubicBezTo>
                  <a:cubicBezTo>
                    <a:pt x="5835" y="19800"/>
                    <a:pt x="1800" y="15764"/>
                    <a:pt x="1800" y="10800"/>
                  </a:cubicBezTo>
                  <a:cubicBezTo>
                    <a:pt x="1800" y="5835"/>
                    <a:pt x="5835" y="1800"/>
                    <a:pt x="10800" y="1800"/>
                  </a:cubicBezTo>
                  <a:moveTo>
                    <a:pt x="10800" y="21599"/>
                  </a:moveTo>
                  <a:cubicBezTo>
                    <a:pt x="16756" y="21599"/>
                    <a:pt x="21600" y="16756"/>
                    <a:pt x="21600" y="10800"/>
                  </a:cubicBezTo>
                  <a:cubicBezTo>
                    <a:pt x="21600" y="4843"/>
                    <a:pt x="16756" y="0"/>
                    <a:pt x="10800" y="0"/>
                  </a:cubicBezTo>
                  <a:cubicBezTo>
                    <a:pt x="4843" y="0"/>
                    <a:pt x="0" y="4843"/>
                    <a:pt x="0" y="10800"/>
                  </a:cubicBezTo>
                  <a:cubicBezTo>
                    <a:pt x="0" y="16756"/>
                    <a:pt x="4843" y="21599"/>
                    <a:pt x="10800" y="21599"/>
                  </a:cubicBezTo>
                </a:path>
              </a:pathLst>
            </a:custGeom>
            <a:solidFill>
              <a:schemeClr val="bg1"/>
            </a:solidFill>
            <a:ln>
              <a:noFill/>
            </a:ln>
            <a:effec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137" name="AutoShape 109"/>
            <p:cNvSpPr/>
            <p:nvPr/>
          </p:nvSpPr>
          <p:spPr bwMode="auto">
            <a:xfrm>
              <a:off x="1213" y="7729"/>
              <a:ext cx="549" cy="73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904" y="20170"/>
                  </a:moveTo>
                  <a:cubicBezTo>
                    <a:pt x="10885" y="20184"/>
                    <a:pt x="10830" y="20215"/>
                    <a:pt x="10782" y="20237"/>
                  </a:cubicBezTo>
                  <a:cubicBezTo>
                    <a:pt x="10774" y="20218"/>
                    <a:pt x="10707" y="20178"/>
                    <a:pt x="10666" y="20147"/>
                  </a:cubicBezTo>
                  <a:cubicBezTo>
                    <a:pt x="7368" y="17300"/>
                    <a:pt x="1799" y="12497"/>
                    <a:pt x="1799" y="8101"/>
                  </a:cubicBezTo>
                  <a:cubicBezTo>
                    <a:pt x="1799" y="4378"/>
                    <a:pt x="5838" y="1350"/>
                    <a:pt x="10800" y="1350"/>
                  </a:cubicBezTo>
                  <a:cubicBezTo>
                    <a:pt x="15762" y="1350"/>
                    <a:pt x="19800" y="4378"/>
                    <a:pt x="19800" y="8101"/>
                  </a:cubicBezTo>
                  <a:cubicBezTo>
                    <a:pt x="19800" y="12497"/>
                    <a:pt x="14231" y="17300"/>
                    <a:pt x="10904" y="20170"/>
                  </a:cubicBezTo>
                  <a:moveTo>
                    <a:pt x="10800" y="0"/>
                  </a:moveTo>
                  <a:cubicBezTo>
                    <a:pt x="4844" y="0"/>
                    <a:pt x="0" y="3588"/>
                    <a:pt x="0" y="8101"/>
                  </a:cubicBezTo>
                  <a:cubicBezTo>
                    <a:pt x="0" y="12826"/>
                    <a:pt x="5400" y="17660"/>
                    <a:pt x="9337" y="21056"/>
                  </a:cubicBezTo>
                  <a:cubicBezTo>
                    <a:pt x="9352" y="21070"/>
                    <a:pt x="9984" y="21599"/>
                    <a:pt x="10766" y="21599"/>
                  </a:cubicBezTo>
                  <a:lnTo>
                    <a:pt x="10834" y="21599"/>
                  </a:lnTo>
                  <a:cubicBezTo>
                    <a:pt x="11615" y="21599"/>
                    <a:pt x="12247" y="21070"/>
                    <a:pt x="12262" y="21056"/>
                  </a:cubicBezTo>
                  <a:cubicBezTo>
                    <a:pt x="16200" y="17660"/>
                    <a:pt x="21599" y="12826"/>
                    <a:pt x="21599" y="8101"/>
                  </a:cubicBezTo>
                  <a:cubicBezTo>
                    <a:pt x="21599" y="3588"/>
                    <a:pt x="16755" y="0"/>
                    <a:pt x="10800" y="0"/>
                  </a:cubicBezTo>
                </a:path>
              </a:pathLst>
            </a:custGeom>
            <a:solidFill>
              <a:schemeClr val="bg1"/>
            </a:solidFill>
            <a:ln>
              <a:noFill/>
            </a:ln>
            <a:effec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grpSp>
      <p:sp>
        <p:nvSpPr>
          <p:cNvPr id="52283" name="AutoShape 59"/>
          <p:cNvSpPr/>
          <p:nvPr/>
        </p:nvSpPr>
        <p:spPr bwMode="auto">
          <a:xfrm>
            <a:off x="2197735" y="2943860"/>
            <a:ext cx="1640840" cy="1636395"/>
          </a:xfrm>
          <a:custGeom>
            <a:avLst/>
            <a:gdLst>
              <a:gd name="T0" fmla="+- 0 10794 23"/>
              <a:gd name="T1" fmla="*/ T0 w 21543"/>
              <a:gd name="T2" fmla="*/ 10800 h 21600"/>
              <a:gd name="T3" fmla="+- 0 10794 23"/>
              <a:gd name="T4" fmla="*/ T3 w 21543"/>
              <a:gd name="T5" fmla="*/ 10800 h 21600"/>
              <a:gd name="T6" fmla="+- 0 10794 23"/>
              <a:gd name="T7" fmla="*/ T6 w 21543"/>
              <a:gd name="T8" fmla="*/ 10800 h 21600"/>
              <a:gd name="T9" fmla="+- 0 10794 23"/>
              <a:gd name="T10" fmla="*/ T9 w 21543"/>
              <a:gd name="T11" fmla="*/ 10800 h 21600"/>
            </a:gdLst>
            <a:ahLst/>
            <a:cxnLst>
              <a:cxn ang="0">
                <a:pos x="T1" y="T2"/>
              </a:cxn>
              <a:cxn ang="0">
                <a:pos x="T4" y="T5"/>
              </a:cxn>
              <a:cxn ang="0">
                <a:pos x="T7" y="T8"/>
              </a:cxn>
              <a:cxn ang="0">
                <a:pos x="T10" y="T11"/>
              </a:cxn>
            </a:cxnLst>
            <a:rect l="0" t="0" r="r" b="b"/>
            <a:pathLst>
              <a:path w="21543" h="21600">
                <a:moveTo>
                  <a:pt x="16976" y="19986"/>
                </a:moveTo>
                <a:lnTo>
                  <a:pt x="11226" y="17680"/>
                </a:lnTo>
                <a:cubicBezTo>
                  <a:pt x="11088" y="17626"/>
                  <a:pt x="10946" y="17608"/>
                  <a:pt x="10806" y="17600"/>
                </a:cubicBezTo>
                <a:lnTo>
                  <a:pt x="19660" y="3837"/>
                </a:lnTo>
                <a:cubicBezTo>
                  <a:pt x="19660" y="3837"/>
                  <a:pt x="16976" y="19986"/>
                  <a:pt x="16976" y="19986"/>
                </a:cubicBezTo>
                <a:close/>
                <a:moveTo>
                  <a:pt x="6859" y="16244"/>
                </a:moveTo>
                <a:cubicBezTo>
                  <a:pt x="6858" y="16242"/>
                  <a:pt x="6855" y="16240"/>
                  <a:pt x="6854" y="16238"/>
                </a:cubicBezTo>
                <a:lnTo>
                  <a:pt x="19606" y="2552"/>
                </a:lnTo>
                <a:lnTo>
                  <a:pt x="8735" y="19536"/>
                </a:lnTo>
                <a:cubicBezTo>
                  <a:pt x="8735" y="19536"/>
                  <a:pt x="6859" y="16244"/>
                  <a:pt x="6859" y="16244"/>
                </a:cubicBezTo>
                <a:close/>
                <a:moveTo>
                  <a:pt x="2111" y="14024"/>
                </a:moveTo>
                <a:lnTo>
                  <a:pt x="17712" y="3595"/>
                </a:lnTo>
                <a:lnTo>
                  <a:pt x="6369" y="15770"/>
                </a:lnTo>
                <a:cubicBezTo>
                  <a:pt x="6309" y="15734"/>
                  <a:pt x="6256" y="15687"/>
                  <a:pt x="6190" y="15660"/>
                </a:cubicBezTo>
                <a:cubicBezTo>
                  <a:pt x="6190" y="15660"/>
                  <a:pt x="2111" y="14024"/>
                  <a:pt x="2111" y="14024"/>
                </a:cubicBezTo>
                <a:close/>
                <a:moveTo>
                  <a:pt x="21234" y="108"/>
                </a:moveTo>
                <a:cubicBezTo>
                  <a:pt x="21123" y="35"/>
                  <a:pt x="20996" y="0"/>
                  <a:pt x="20868" y="0"/>
                </a:cubicBezTo>
                <a:cubicBezTo>
                  <a:pt x="20738" y="0"/>
                  <a:pt x="20608" y="36"/>
                  <a:pt x="20495" y="113"/>
                </a:cubicBezTo>
                <a:lnTo>
                  <a:pt x="299" y="13613"/>
                </a:lnTo>
                <a:cubicBezTo>
                  <a:pt x="91" y="13751"/>
                  <a:pt x="-23" y="13995"/>
                  <a:pt x="3" y="14244"/>
                </a:cubicBezTo>
                <a:cubicBezTo>
                  <a:pt x="28" y="14494"/>
                  <a:pt x="190" y="14708"/>
                  <a:pt x="422" y="14801"/>
                </a:cubicBezTo>
                <a:lnTo>
                  <a:pt x="5689" y="16914"/>
                </a:lnTo>
                <a:lnTo>
                  <a:pt x="8166" y="21259"/>
                </a:lnTo>
                <a:cubicBezTo>
                  <a:pt x="8284" y="21468"/>
                  <a:pt x="8505" y="21597"/>
                  <a:pt x="8743" y="21599"/>
                </a:cubicBezTo>
                <a:lnTo>
                  <a:pt x="8751" y="21599"/>
                </a:lnTo>
                <a:cubicBezTo>
                  <a:pt x="8987" y="21599"/>
                  <a:pt x="9206" y="21474"/>
                  <a:pt x="9328" y="21271"/>
                </a:cubicBezTo>
                <a:lnTo>
                  <a:pt x="10726" y="18934"/>
                </a:lnTo>
                <a:lnTo>
                  <a:pt x="17253" y="21551"/>
                </a:lnTo>
                <a:cubicBezTo>
                  <a:pt x="17332" y="21584"/>
                  <a:pt x="17418" y="21599"/>
                  <a:pt x="17502" y="21599"/>
                </a:cubicBezTo>
                <a:cubicBezTo>
                  <a:pt x="17617" y="21599"/>
                  <a:pt x="17731" y="21571"/>
                  <a:pt x="17832" y="21512"/>
                </a:cubicBezTo>
                <a:cubicBezTo>
                  <a:pt x="18010" y="21412"/>
                  <a:pt x="18133" y="21238"/>
                  <a:pt x="18167" y="21035"/>
                </a:cubicBezTo>
                <a:lnTo>
                  <a:pt x="21533" y="785"/>
                </a:lnTo>
                <a:cubicBezTo>
                  <a:pt x="21576" y="520"/>
                  <a:pt x="21459" y="254"/>
                  <a:pt x="21234" y="108"/>
                </a:cubicBezTo>
              </a:path>
            </a:pathLst>
          </a:custGeom>
          <a:solidFill>
            <a:srgbClr val="00B0F0"/>
          </a:solidFill>
          <a:ln>
            <a:noFill/>
          </a:ln>
          <a:effec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34" name="矩形 33"/>
          <p:cNvSpPr/>
          <p:nvPr/>
        </p:nvSpPr>
        <p:spPr>
          <a:xfrm>
            <a:off x="7632065" y="3025775"/>
            <a:ext cx="4570730" cy="117856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nSpc>
                <a:spcPct val="150000"/>
              </a:lnSpc>
              <a:buFont typeface="Wingdings" charset="0"/>
              <a:buChar char="l"/>
            </a:pPr>
            <a:r>
              <a:rPr lang="zh-CN" altLang="en-US" sz="1400" dirty="0">
                <a:latin typeface="微软雅黑" charset="0"/>
                <a:ea typeface="微软雅黑" charset="0"/>
                <a:sym typeface="+mn-ea"/>
              </a:rPr>
              <a:t>开发者可根据自己产品属性和定位，选择精准用户；</a:t>
            </a:r>
          </a:p>
          <a:p>
            <a:pPr marL="285750" indent="-285750">
              <a:lnSpc>
                <a:spcPct val="150000"/>
              </a:lnSpc>
              <a:buFont typeface="Wingdings" charset="0"/>
              <a:buChar char="l"/>
            </a:pPr>
            <a:r>
              <a:rPr lang="zh-CN" altLang="en-US" sz="1400" dirty="0">
                <a:latin typeface="微软雅黑" charset="0"/>
                <a:ea typeface="微软雅黑" charset="0"/>
                <a:sym typeface="+mn-ea"/>
              </a:rPr>
              <a:t>选项包括年龄，性别，设备位置、用户信息等选项，有效提高广告的转化率，降低获客成本。</a:t>
            </a:r>
            <a:endParaRPr lang="zh-CN" altLang="en-US" dirty="0"/>
          </a:p>
        </p:txBody>
      </p:sp>
      <p:grpSp>
        <p:nvGrpSpPr>
          <p:cNvPr id="6" name="组合 5"/>
          <p:cNvGrpSpPr/>
          <p:nvPr/>
        </p:nvGrpSpPr>
        <p:grpSpPr>
          <a:xfrm>
            <a:off x="4255135" y="3982720"/>
            <a:ext cx="4652010" cy="2262908"/>
            <a:chOff x="7086" y="7020"/>
            <a:chExt cx="3746" cy="1822"/>
          </a:xfrm>
        </p:grpSpPr>
        <p:sp>
          <p:nvSpPr>
            <p:cNvPr id="5123" name="空心弧 2"/>
            <p:cNvSpPr>
              <a:spLocks noChangeAspect="1"/>
            </p:cNvSpPr>
            <p:nvPr/>
          </p:nvSpPr>
          <p:spPr bwMode="auto">
            <a:xfrm rot="2520000">
              <a:off x="7086" y="7166"/>
              <a:ext cx="827" cy="1613"/>
            </a:xfrm>
            <a:custGeom>
              <a:avLst/>
              <a:gdLst>
                <a:gd name="connsiteX0" fmla="*/ 0 w 827"/>
                <a:gd name="connsiteY0" fmla="*/ 0 h 1613"/>
                <a:gd name="connsiteX1" fmla="*/ 827 w 827"/>
                <a:gd name="connsiteY1" fmla="*/ 807 h 1613"/>
                <a:gd name="connsiteX2" fmla="*/ 0 w 827"/>
                <a:gd name="connsiteY2" fmla="*/ 1613 h 1613"/>
                <a:gd name="connsiteX3" fmla="*/ 0 w 827"/>
                <a:gd name="connsiteY3" fmla="*/ 1565 h 1613"/>
                <a:gd name="connsiteX4" fmla="*/ 777 w 827"/>
                <a:gd name="connsiteY4" fmla="*/ 807 h 1613"/>
                <a:gd name="connsiteX5" fmla="*/ 0 w 827"/>
                <a:gd name="connsiteY5" fmla="*/ 48 h 1613"/>
                <a:gd name="connsiteX6" fmla="*/ 0 w 827"/>
                <a:gd name="connsiteY6" fmla="*/ 0 h 1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0" t="0" r="r" b="b"/>
              <a:pathLst>
                <a:path w="827" h="1613">
                  <a:moveTo>
                    <a:pt x="0" y="0"/>
                  </a:moveTo>
                  <a:cubicBezTo>
                    <a:pt x="457" y="0"/>
                    <a:pt x="818" y="499"/>
                    <a:pt x="827" y="807"/>
                  </a:cubicBezTo>
                  <a:cubicBezTo>
                    <a:pt x="836" y="1115"/>
                    <a:pt x="457" y="1613"/>
                    <a:pt x="0" y="1613"/>
                  </a:cubicBezTo>
                  <a:lnTo>
                    <a:pt x="0" y="1565"/>
                  </a:lnTo>
                  <a:cubicBezTo>
                    <a:pt x="429" y="1565"/>
                    <a:pt x="777" y="1225"/>
                    <a:pt x="777" y="807"/>
                  </a:cubicBezTo>
                  <a:cubicBezTo>
                    <a:pt x="777" y="388"/>
                    <a:pt x="429" y="48"/>
                    <a:pt x="0" y="48"/>
                  </a:cubicBezTo>
                  <a:lnTo>
                    <a:pt x="0" y="0"/>
                  </a:lnTo>
                  <a:close/>
                </a:path>
              </a:pathLst>
            </a:cu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anchor="ctr"/>
            <a:lstStyle/>
            <a:p>
              <a:pPr>
                <a:defRPr/>
              </a:pPr>
              <a:endParaRPr lang="zh-CN" altLang="en-US" sz="700">
                <a:latin typeface="+mn-ea"/>
                <a:ea typeface="+mn-ea"/>
              </a:endParaRPr>
            </a:p>
          </p:txBody>
        </p:sp>
        <p:grpSp>
          <p:nvGrpSpPr>
            <p:cNvPr id="6148" name="组合 2"/>
            <p:cNvGrpSpPr/>
            <p:nvPr/>
          </p:nvGrpSpPr>
          <p:grpSpPr bwMode="auto">
            <a:xfrm>
              <a:off x="7709" y="7020"/>
              <a:ext cx="3123" cy="376"/>
              <a:chOff x="3187927" y="1483188"/>
              <a:chExt cx="7475974" cy="900113"/>
            </a:xfrm>
          </p:grpSpPr>
          <p:sp>
            <p:nvSpPr>
              <p:cNvPr id="5146" name="椭圆 5"/>
              <p:cNvSpPr>
                <a:spLocks noChangeAspect="1" noChangeArrowheads="1"/>
              </p:cNvSpPr>
              <p:nvPr/>
            </p:nvSpPr>
            <p:spPr bwMode="auto">
              <a:xfrm>
                <a:off x="3187927" y="1708613"/>
                <a:ext cx="449271" cy="449263"/>
              </a:xfrm>
              <a:prstGeom prst="ellipse">
                <a:avLst/>
              </a:prstGeom>
              <a:solidFill>
                <a:schemeClr val="bg1">
                  <a:lumMod val="65000"/>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defRPr/>
                </a:pPr>
                <a:endParaRPr lang="zh-CN" altLang="en-US" sz="1200">
                  <a:solidFill>
                    <a:srgbClr val="FFFFFF"/>
                  </a:solidFill>
                  <a:latin typeface="+mn-ea"/>
                  <a:ea typeface="+mn-ea"/>
                </a:endParaRPr>
              </a:p>
            </p:txBody>
          </p:sp>
          <p:sp>
            <p:nvSpPr>
              <p:cNvPr id="5147" name="椭圆 11"/>
              <p:cNvSpPr>
                <a:spLocks noChangeAspect="1" noChangeArrowheads="1"/>
              </p:cNvSpPr>
              <p:nvPr/>
            </p:nvSpPr>
            <p:spPr bwMode="auto">
              <a:xfrm>
                <a:off x="5248845" y="1483188"/>
                <a:ext cx="900128" cy="900113"/>
              </a:xfrm>
              <a:prstGeom prst="ellipse">
                <a:avLst/>
              </a:prstGeom>
              <a:solidFill>
                <a:srgbClr val="A6A6A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defRPr/>
                </a:pPr>
                <a:endParaRPr lang="zh-CN" altLang="en-US" sz="1200">
                  <a:solidFill>
                    <a:srgbClr val="FFFFFF"/>
                  </a:solidFill>
                  <a:latin typeface="+mn-ea"/>
                  <a:ea typeface="+mn-ea"/>
                </a:endParaRPr>
              </a:p>
            </p:txBody>
          </p:sp>
          <p:cxnSp>
            <p:nvCxnSpPr>
              <p:cNvPr id="6172" name="直接连接符 4"/>
              <p:cNvCxnSpPr>
                <a:cxnSpLocks noChangeShapeType="1"/>
                <a:stCxn id="5146" idx="6"/>
                <a:endCxn id="5147" idx="2"/>
              </p:cNvCxnSpPr>
              <p:nvPr/>
            </p:nvCxnSpPr>
            <p:spPr bwMode="auto">
              <a:xfrm>
                <a:off x="3637189" y="1934038"/>
                <a:ext cx="1611058" cy="0"/>
              </a:xfrm>
              <a:prstGeom prst="line">
                <a:avLst/>
              </a:prstGeom>
              <a:noFill/>
              <a:ln w="9525">
                <a:solidFill>
                  <a:srgbClr val="BFBFBF"/>
                </a:solidFill>
                <a:round/>
              </a:ln>
              <a:extLst>
                <a:ext uri="{909E8E84-426E-40DD-AFC4-6F175D3DCCD1}">
                  <a14:hiddenFill xmlns:a14="http://schemas.microsoft.com/office/drawing/2010/main">
                    <a:noFill/>
                  </a14:hiddenFill>
                </a:ext>
              </a:extLst>
            </p:spPr>
          </p:cxnSp>
          <p:sp>
            <p:nvSpPr>
              <p:cNvPr id="23570" name="文本框 21"/>
              <p:cNvSpPr txBox="1">
                <a:spLocks noChangeArrowheads="1"/>
              </p:cNvSpPr>
              <p:nvPr/>
            </p:nvSpPr>
            <p:spPr bwMode="auto">
              <a:xfrm>
                <a:off x="6169611" y="1484758"/>
                <a:ext cx="4494290" cy="552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Segoe UI" pitchFamily="34" charset="0"/>
                    <a:ea typeface="微软雅黑" pitchFamily="34" charset="-122"/>
                  </a:defRPr>
                </a:lvl1pPr>
                <a:lvl2pPr marL="742950" indent="-285750">
                  <a:defRPr>
                    <a:solidFill>
                      <a:schemeClr val="tx1"/>
                    </a:solidFill>
                    <a:latin typeface="Segoe UI" pitchFamily="34" charset="0"/>
                    <a:ea typeface="微软雅黑" pitchFamily="34" charset="-122"/>
                  </a:defRPr>
                </a:lvl2pPr>
                <a:lvl3pPr marL="1143000" indent="-228600">
                  <a:defRPr>
                    <a:solidFill>
                      <a:schemeClr val="tx1"/>
                    </a:solidFill>
                    <a:latin typeface="Segoe UI" pitchFamily="34" charset="0"/>
                    <a:ea typeface="微软雅黑" pitchFamily="34" charset="-122"/>
                  </a:defRPr>
                </a:lvl3pPr>
                <a:lvl4pPr marL="1600200" indent="-228600">
                  <a:defRPr>
                    <a:solidFill>
                      <a:schemeClr val="tx1"/>
                    </a:solidFill>
                    <a:latin typeface="Segoe UI" pitchFamily="34" charset="0"/>
                    <a:ea typeface="微软雅黑" pitchFamily="34" charset="-122"/>
                  </a:defRPr>
                </a:lvl4pPr>
                <a:lvl5pPr marL="2057400" indent="-228600">
                  <a:defRPr>
                    <a:solidFill>
                      <a:schemeClr val="tx1"/>
                    </a:solidFill>
                    <a:latin typeface="Segoe UI" pitchFamily="34" charset="0"/>
                    <a:ea typeface="微软雅黑" pitchFamily="34" charset="-122"/>
                  </a:defRPr>
                </a:lvl5pPr>
                <a:lvl6pPr marL="2514600" indent="-228600" eaLnBrk="0" fontAlgn="base" hangingPunct="0">
                  <a:spcBef>
                    <a:spcPct val="0"/>
                  </a:spcBef>
                  <a:spcAft>
                    <a:spcPct val="0"/>
                  </a:spcAft>
                  <a:buFont typeface="Arial" charset="0"/>
                  <a:defRPr>
                    <a:solidFill>
                      <a:schemeClr val="tx1"/>
                    </a:solidFill>
                    <a:latin typeface="Segoe UI" pitchFamily="34" charset="0"/>
                    <a:ea typeface="微软雅黑" pitchFamily="34" charset="-122"/>
                  </a:defRPr>
                </a:lvl6pPr>
                <a:lvl7pPr marL="2971800" indent="-228600" eaLnBrk="0" fontAlgn="base" hangingPunct="0">
                  <a:spcBef>
                    <a:spcPct val="0"/>
                  </a:spcBef>
                  <a:spcAft>
                    <a:spcPct val="0"/>
                  </a:spcAft>
                  <a:buFont typeface="Arial" charset="0"/>
                  <a:defRPr>
                    <a:solidFill>
                      <a:schemeClr val="tx1"/>
                    </a:solidFill>
                    <a:latin typeface="Segoe UI" pitchFamily="34" charset="0"/>
                    <a:ea typeface="微软雅黑" pitchFamily="34" charset="-122"/>
                  </a:defRPr>
                </a:lvl7pPr>
                <a:lvl8pPr marL="3429000" indent="-228600" eaLnBrk="0" fontAlgn="base" hangingPunct="0">
                  <a:spcBef>
                    <a:spcPct val="0"/>
                  </a:spcBef>
                  <a:spcAft>
                    <a:spcPct val="0"/>
                  </a:spcAft>
                  <a:buFont typeface="Arial" charset="0"/>
                  <a:defRPr>
                    <a:solidFill>
                      <a:schemeClr val="tx1"/>
                    </a:solidFill>
                    <a:latin typeface="Segoe UI" pitchFamily="34" charset="0"/>
                    <a:ea typeface="微软雅黑" pitchFamily="34" charset="-122"/>
                  </a:defRPr>
                </a:lvl8pPr>
                <a:lvl9pPr marL="3886200" indent="-228600" eaLnBrk="0" fontAlgn="base" hangingPunct="0">
                  <a:spcBef>
                    <a:spcPct val="0"/>
                  </a:spcBef>
                  <a:spcAft>
                    <a:spcPct val="0"/>
                  </a:spcAft>
                  <a:buFont typeface="Arial" charset="0"/>
                  <a:defRPr>
                    <a:solidFill>
                      <a:schemeClr val="tx1"/>
                    </a:solidFill>
                    <a:latin typeface="Segoe UI" pitchFamily="34" charset="0"/>
                    <a:ea typeface="微软雅黑" pitchFamily="34" charset="-122"/>
                  </a:defRPr>
                </a:lvl9pPr>
              </a:lstStyle>
              <a:p>
                <a:pPr>
                  <a:buFont typeface="Arial" charset="0"/>
                  <a:buNone/>
                  <a:defRPr/>
                </a:pPr>
                <a:r>
                  <a:rPr lang="zh-CN" altLang="en-US" sz="1200" dirty="0">
                    <a:solidFill>
                      <a:schemeClr val="bg1">
                        <a:lumMod val="50000"/>
                      </a:schemeClr>
                    </a:solidFill>
                    <a:latin typeface="+mn-ea"/>
                    <a:ea typeface="+mn-ea"/>
                  </a:rPr>
                  <a:t>所有用户</a:t>
                </a:r>
              </a:p>
            </p:txBody>
          </p:sp>
        </p:grpSp>
        <p:grpSp>
          <p:nvGrpSpPr>
            <p:cNvPr id="6149" name="组合 4"/>
            <p:cNvGrpSpPr/>
            <p:nvPr/>
          </p:nvGrpSpPr>
          <p:grpSpPr bwMode="auto">
            <a:xfrm>
              <a:off x="7749" y="7943"/>
              <a:ext cx="2693" cy="375"/>
              <a:chOff x="4086452" y="3819988"/>
              <a:chExt cx="6445507" cy="898525"/>
            </a:xfrm>
          </p:grpSpPr>
          <p:sp>
            <p:nvSpPr>
              <p:cNvPr id="5142" name="椭圆 7"/>
              <p:cNvSpPr>
                <a:spLocks noChangeAspect="1" noChangeArrowheads="1"/>
              </p:cNvSpPr>
              <p:nvPr/>
            </p:nvSpPr>
            <p:spPr bwMode="auto">
              <a:xfrm>
                <a:off x="4086452" y="4043825"/>
                <a:ext cx="450826" cy="450850"/>
              </a:xfrm>
              <a:prstGeom prst="ellipse">
                <a:avLst/>
              </a:prstGeom>
              <a:solidFill>
                <a:schemeClr val="bg1">
                  <a:lumMod val="65000"/>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defRPr/>
                </a:pPr>
                <a:endParaRPr lang="zh-CN" altLang="en-US" sz="1200">
                  <a:solidFill>
                    <a:srgbClr val="FFFFFF"/>
                  </a:solidFill>
                  <a:latin typeface="+mn-ea"/>
                  <a:ea typeface="+mn-ea"/>
                </a:endParaRPr>
              </a:p>
            </p:txBody>
          </p:sp>
          <p:sp>
            <p:nvSpPr>
              <p:cNvPr id="5143" name="椭圆 13"/>
              <p:cNvSpPr>
                <a:spLocks noChangeAspect="1" noChangeArrowheads="1"/>
              </p:cNvSpPr>
              <p:nvPr/>
            </p:nvSpPr>
            <p:spPr bwMode="auto">
              <a:xfrm>
                <a:off x="6881880" y="3819988"/>
                <a:ext cx="900064" cy="898525"/>
              </a:xfrm>
              <a:prstGeom prst="ellipse">
                <a:avLst/>
              </a:prstGeom>
              <a:solidFill>
                <a:srgbClr val="A6A6A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defRPr/>
                </a:pPr>
                <a:endParaRPr lang="zh-CN" altLang="en-US" sz="1200">
                  <a:solidFill>
                    <a:srgbClr val="FFFFFF"/>
                  </a:solidFill>
                  <a:latin typeface="+mn-ea"/>
                  <a:ea typeface="+mn-ea"/>
                </a:endParaRPr>
              </a:p>
            </p:txBody>
          </p:sp>
          <p:cxnSp>
            <p:nvCxnSpPr>
              <p:cNvPr id="6168" name="直接连接符 18"/>
              <p:cNvCxnSpPr>
                <a:cxnSpLocks noChangeShapeType="1"/>
                <a:stCxn id="5142" idx="6"/>
                <a:endCxn id="5143" idx="2"/>
              </p:cNvCxnSpPr>
              <p:nvPr/>
            </p:nvCxnSpPr>
            <p:spPr bwMode="auto">
              <a:xfrm>
                <a:off x="4537302" y="4269251"/>
                <a:ext cx="2345559" cy="0"/>
              </a:xfrm>
              <a:prstGeom prst="line">
                <a:avLst/>
              </a:prstGeom>
              <a:noFill/>
              <a:ln w="9525">
                <a:solidFill>
                  <a:srgbClr val="BFBFBF"/>
                </a:solidFill>
                <a:round/>
              </a:ln>
              <a:extLst>
                <a:ext uri="{909E8E84-426E-40DD-AFC4-6F175D3DCCD1}">
                  <a14:hiddenFill xmlns:a14="http://schemas.microsoft.com/office/drawing/2010/main">
                    <a:noFill/>
                  </a14:hiddenFill>
                </a:ext>
              </a:extLst>
            </p:spPr>
          </p:cxnSp>
          <p:sp>
            <p:nvSpPr>
              <p:cNvPr id="23571" name="文本框 22"/>
              <p:cNvSpPr txBox="1">
                <a:spLocks noChangeArrowheads="1"/>
              </p:cNvSpPr>
              <p:nvPr/>
            </p:nvSpPr>
            <p:spPr bwMode="auto">
              <a:xfrm>
                <a:off x="7833352" y="3897014"/>
                <a:ext cx="2698607" cy="6156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Segoe UI" pitchFamily="34" charset="0"/>
                    <a:ea typeface="微软雅黑" pitchFamily="34" charset="-122"/>
                  </a:defRPr>
                </a:lvl1pPr>
                <a:lvl2pPr marL="742950" indent="-285750">
                  <a:defRPr>
                    <a:solidFill>
                      <a:schemeClr val="tx1"/>
                    </a:solidFill>
                    <a:latin typeface="Segoe UI" pitchFamily="34" charset="0"/>
                    <a:ea typeface="微软雅黑" pitchFamily="34" charset="-122"/>
                  </a:defRPr>
                </a:lvl2pPr>
                <a:lvl3pPr marL="1143000" indent="-228600">
                  <a:defRPr>
                    <a:solidFill>
                      <a:schemeClr val="tx1"/>
                    </a:solidFill>
                    <a:latin typeface="Segoe UI" pitchFamily="34" charset="0"/>
                    <a:ea typeface="微软雅黑" pitchFamily="34" charset="-122"/>
                  </a:defRPr>
                </a:lvl3pPr>
                <a:lvl4pPr marL="1600200" indent="-228600">
                  <a:defRPr>
                    <a:solidFill>
                      <a:schemeClr val="tx1"/>
                    </a:solidFill>
                    <a:latin typeface="Segoe UI" pitchFamily="34" charset="0"/>
                    <a:ea typeface="微软雅黑" pitchFamily="34" charset="-122"/>
                  </a:defRPr>
                </a:lvl4pPr>
                <a:lvl5pPr marL="2057400" indent="-228600">
                  <a:defRPr>
                    <a:solidFill>
                      <a:schemeClr val="tx1"/>
                    </a:solidFill>
                    <a:latin typeface="Segoe UI" pitchFamily="34" charset="0"/>
                    <a:ea typeface="微软雅黑" pitchFamily="34" charset="-122"/>
                  </a:defRPr>
                </a:lvl5pPr>
                <a:lvl6pPr marL="2514600" indent="-228600" eaLnBrk="0" fontAlgn="base" hangingPunct="0">
                  <a:spcBef>
                    <a:spcPct val="0"/>
                  </a:spcBef>
                  <a:spcAft>
                    <a:spcPct val="0"/>
                  </a:spcAft>
                  <a:buFont typeface="Arial" charset="0"/>
                  <a:defRPr>
                    <a:solidFill>
                      <a:schemeClr val="tx1"/>
                    </a:solidFill>
                    <a:latin typeface="Segoe UI" pitchFamily="34" charset="0"/>
                    <a:ea typeface="微软雅黑" pitchFamily="34" charset="-122"/>
                  </a:defRPr>
                </a:lvl6pPr>
                <a:lvl7pPr marL="2971800" indent="-228600" eaLnBrk="0" fontAlgn="base" hangingPunct="0">
                  <a:spcBef>
                    <a:spcPct val="0"/>
                  </a:spcBef>
                  <a:spcAft>
                    <a:spcPct val="0"/>
                  </a:spcAft>
                  <a:buFont typeface="Arial" charset="0"/>
                  <a:defRPr>
                    <a:solidFill>
                      <a:schemeClr val="tx1"/>
                    </a:solidFill>
                    <a:latin typeface="Segoe UI" pitchFamily="34" charset="0"/>
                    <a:ea typeface="微软雅黑" pitchFamily="34" charset="-122"/>
                  </a:defRPr>
                </a:lvl7pPr>
                <a:lvl8pPr marL="3429000" indent="-228600" eaLnBrk="0" fontAlgn="base" hangingPunct="0">
                  <a:spcBef>
                    <a:spcPct val="0"/>
                  </a:spcBef>
                  <a:spcAft>
                    <a:spcPct val="0"/>
                  </a:spcAft>
                  <a:buFont typeface="Arial" charset="0"/>
                  <a:defRPr>
                    <a:solidFill>
                      <a:schemeClr val="tx1"/>
                    </a:solidFill>
                    <a:latin typeface="Segoe UI" pitchFamily="34" charset="0"/>
                    <a:ea typeface="微软雅黑" pitchFamily="34" charset="-122"/>
                  </a:defRPr>
                </a:lvl8pPr>
                <a:lvl9pPr marL="3886200" indent="-228600" eaLnBrk="0" fontAlgn="base" hangingPunct="0">
                  <a:spcBef>
                    <a:spcPct val="0"/>
                  </a:spcBef>
                  <a:spcAft>
                    <a:spcPct val="0"/>
                  </a:spcAft>
                  <a:buFont typeface="Arial" charset="0"/>
                  <a:defRPr>
                    <a:solidFill>
                      <a:schemeClr val="tx1"/>
                    </a:solidFill>
                    <a:latin typeface="Segoe UI" pitchFamily="34" charset="0"/>
                    <a:ea typeface="微软雅黑" pitchFamily="34" charset="-122"/>
                  </a:defRPr>
                </a:lvl9pPr>
              </a:lstStyle>
              <a:p>
                <a:pPr>
                  <a:buFont typeface="Arial" charset="0"/>
                  <a:buNone/>
                  <a:defRPr/>
                </a:pPr>
                <a:r>
                  <a:rPr lang="zh-CN" altLang="en-US" sz="1400" dirty="0">
                    <a:solidFill>
                      <a:schemeClr val="tx1">
                        <a:lumMod val="50000"/>
                        <a:lumOff val="50000"/>
                      </a:schemeClr>
                    </a:solidFill>
                    <a:latin typeface="+mn-ea"/>
                    <a:ea typeface="+mn-ea"/>
                  </a:rPr>
                  <a:t>老用户</a:t>
                </a:r>
              </a:p>
            </p:txBody>
          </p:sp>
        </p:grpSp>
        <p:grpSp>
          <p:nvGrpSpPr>
            <p:cNvPr id="6150" name="组合 5"/>
            <p:cNvGrpSpPr/>
            <p:nvPr/>
          </p:nvGrpSpPr>
          <p:grpSpPr bwMode="auto">
            <a:xfrm>
              <a:off x="7146" y="8325"/>
              <a:ext cx="3344" cy="517"/>
              <a:chOff x="3187927" y="4986801"/>
              <a:chExt cx="8003536" cy="1236465"/>
            </a:xfrm>
          </p:grpSpPr>
          <p:sp>
            <p:nvSpPr>
              <p:cNvPr id="5138" name="椭圆 10"/>
              <p:cNvSpPr>
                <a:spLocks noChangeAspect="1" noChangeArrowheads="1"/>
              </p:cNvSpPr>
              <p:nvPr/>
            </p:nvSpPr>
            <p:spPr bwMode="auto">
              <a:xfrm>
                <a:off x="3187927" y="5212226"/>
                <a:ext cx="449165" cy="449262"/>
              </a:xfrm>
              <a:prstGeom prst="ellipse">
                <a:avLst/>
              </a:prstGeom>
              <a:solidFill>
                <a:srgbClr val="354B5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defRPr/>
                </a:pPr>
                <a:endParaRPr lang="zh-CN" altLang="en-US" sz="1200">
                  <a:solidFill>
                    <a:srgbClr val="FFFFFF"/>
                  </a:solidFill>
                  <a:latin typeface="+mn-ea"/>
                  <a:ea typeface="+mn-ea"/>
                </a:endParaRPr>
              </a:p>
            </p:txBody>
          </p:sp>
          <p:sp>
            <p:nvSpPr>
              <p:cNvPr id="5139" name="椭圆 14"/>
              <p:cNvSpPr>
                <a:spLocks noChangeAspect="1" noChangeArrowheads="1"/>
              </p:cNvSpPr>
              <p:nvPr/>
            </p:nvSpPr>
            <p:spPr bwMode="auto">
              <a:xfrm>
                <a:off x="6433082" y="4986801"/>
                <a:ext cx="899919" cy="900112"/>
              </a:xfrm>
              <a:prstGeom prst="ellipse">
                <a:avLst/>
              </a:prstGeom>
              <a:solidFill>
                <a:srgbClr val="354B5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defRPr/>
                </a:pPr>
                <a:endParaRPr lang="zh-CN" altLang="en-US" sz="1200">
                  <a:solidFill>
                    <a:srgbClr val="FFFFFF"/>
                  </a:solidFill>
                  <a:latin typeface="+mn-ea"/>
                  <a:ea typeface="+mn-ea"/>
                </a:endParaRPr>
              </a:p>
            </p:txBody>
          </p:sp>
          <p:cxnSp>
            <p:nvCxnSpPr>
              <p:cNvPr id="6164" name="直接连接符 20"/>
              <p:cNvCxnSpPr>
                <a:cxnSpLocks noChangeShapeType="1"/>
                <a:stCxn id="5138" idx="6"/>
                <a:endCxn id="5139" idx="2"/>
              </p:cNvCxnSpPr>
              <p:nvPr/>
            </p:nvCxnSpPr>
            <p:spPr bwMode="auto">
              <a:xfrm>
                <a:off x="3637189" y="5437651"/>
                <a:ext cx="2795494" cy="0"/>
              </a:xfrm>
              <a:prstGeom prst="line">
                <a:avLst/>
              </a:prstGeom>
              <a:noFill/>
              <a:ln w="9525">
                <a:solidFill>
                  <a:srgbClr val="BFBFBF"/>
                </a:solidFill>
                <a:round/>
              </a:ln>
              <a:extLst>
                <a:ext uri="{909E8E84-426E-40DD-AFC4-6F175D3DCCD1}">
                  <a14:hiddenFill xmlns:a14="http://schemas.microsoft.com/office/drawing/2010/main">
                    <a:noFill/>
                  </a14:hiddenFill>
                </a:ext>
              </a:extLst>
            </p:spPr>
          </p:cxnSp>
          <p:sp>
            <p:nvSpPr>
              <p:cNvPr id="5141" name="文本框 24"/>
              <p:cNvSpPr txBox="1">
                <a:spLocks noChangeArrowheads="1"/>
              </p:cNvSpPr>
              <p:nvPr/>
            </p:nvSpPr>
            <p:spPr bwMode="auto">
              <a:xfrm>
                <a:off x="7321332" y="5197284"/>
                <a:ext cx="3870131" cy="10259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Segoe UI" pitchFamily="34" charset="0"/>
                    <a:ea typeface="微软雅黑" pitchFamily="34" charset="-122"/>
                  </a:defRPr>
                </a:lvl1pPr>
                <a:lvl2pPr marL="742950" indent="-285750">
                  <a:defRPr>
                    <a:solidFill>
                      <a:schemeClr val="tx1"/>
                    </a:solidFill>
                    <a:latin typeface="Segoe UI" pitchFamily="34" charset="0"/>
                    <a:ea typeface="微软雅黑" pitchFamily="34" charset="-122"/>
                  </a:defRPr>
                </a:lvl2pPr>
                <a:lvl3pPr marL="1143000" indent="-228600">
                  <a:defRPr>
                    <a:solidFill>
                      <a:schemeClr val="tx1"/>
                    </a:solidFill>
                    <a:latin typeface="Segoe UI" pitchFamily="34" charset="0"/>
                    <a:ea typeface="微软雅黑" pitchFamily="34" charset="-122"/>
                  </a:defRPr>
                </a:lvl3pPr>
                <a:lvl4pPr marL="1600200" indent="-228600">
                  <a:defRPr>
                    <a:solidFill>
                      <a:schemeClr val="tx1"/>
                    </a:solidFill>
                    <a:latin typeface="Segoe UI" pitchFamily="34" charset="0"/>
                    <a:ea typeface="微软雅黑" pitchFamily="34" charset="-122"/>
                  </a:defRPr>
                </a:lvl4pPr>
                <a:lvl5pPr marL="2057400" indent="-228600">
                  <a:defRPr>
                    <a:solidFill>
                      <a:schemeClr val="tx1"/>
                    </a:solidFill>
                    <a:latin typeface="Segoe UI" pitchFamily="34" charset="0"/>
                    <a:ea typeface="微软雅黑" pitchFamily="34" charset="-122"/>
                  </a:defRPr>
                </a:lvl5pPr>
                <a:lvl6pPr marL="2514600" indent="-228600" eaLnBrk="0" fontAlgn="base" hangingPunct="0">
                  <a:spcBef>
                    <a:spcPct val="0"/>
                  </a:spcBef>
                  <a:spcAft>
                    <a:spcPct val="0"/>
                  </a:spcAft>
                  <a:buFont typeface="Arial" pitchFamily="34" charset="0"/>
                  <a:defRPr>
                    <a:solidFill>
                      <a:schemeClr val="tx1"/>
                    </a:solidFill>
                    <a:latin typeface="Segoe UI" pitchFamily="34" charset="0"/>
                    <a:ea typeface="微软雅黑" pitchFamily="34" charset="-122"/>
                  </a:defRPr>
                </a:lvl6pPr>
                <a:lvl7pPr marL="2971800" indent="-228600" eaLnBrk="0" fontAlgn="base" hangingPunct="0">
                  <a:spcBef>
                    <a:spcPct val="0"/>
                  </a:spcBef>
                  <a:spcAft>
                    <a:spcPct val="0"/>
                  </a:spcAft>
                  <a:buFont typeface="Arial" pitchFamily="34" charset="0"/>
                  <a:defRPr>
                    <a:solidFill>
                      <a:schemeClr val="tx1"/>
                    </a:solidFill>
                    <a:latin typeface="Segoe UI" pitchFamily="34" charset="0"/>
                    <a:ea typeface="微软雅黑" pitchFamily="34" charset="-122"/>
                  </a:defRPr>
                </a:lvl7pPr>
                <a:lvl8pPr marL="3429000" indent="-228600" eaLnBrk="0" fontAlgn="base" hangingPunct="0">
                  <a:spcBef>
                    <a:spcPct val="0"/>
                  </a:spcBef>
                  <a:spcAft>
                    <a:spcPct val="0"/>
                  </a:spcAft>
                  <a:buFont typeface="Arial" pitchFamily="34" charset="0"/>
                  <a:defRPr>
                    <a:solidFill>
                      <a:schemeClr val="tx1"/>
                    </a:solidFill>
                    <a:latin typeface="Segoe UI" pitchFamily="34" charset="0"/>
                    <a:ea typeface="微软雅黑" pitchFamily="34" charset="-122"/>
                  </a:defRPr>
                </a:lvl8pPr>
                <a:lvl9pPr marL="3886200" indent="-228600" eaLnBrk="0" fontAlgn="base" hangingPunct="0">
                  <a:spcBef>
                    <a:spcPct val="0"/>
                  </a:spcBef>
                  <a:spcAft>
                    <a:spcPct val="0"/>
                  </a:spcAft>
                  <a:buFont typeface="Arial" pitchFamily="34" charset="0"/>
                  <a:defRPr>
                    <a:solidFill>
                      <a:schemeClr val="tx1"/>
                    </a:solidFill>
                    <a:latin typeface="Segoe UI" pitchFamily="34" charset="0"/>
                    <a:ea typeface="微软雅黑" pitchFamily="34" charset="-122"/>
                  </a:defRPr>
                </a:lvl9pPr>
              </a:lstStyle>
              <a:p>
                <a:pPr>
                  <a:defRPr/>
                </a:pPr>
                <a:r>
                  <a:rPr lang="zh-CN" altLang="en-US" sz="1400">
                    <a:solidFill>
                      <a:schemeClr val="bg1">
                        <a:lumMod val="50000"/>
                      </a:schemeClr>
                    </a:solidFill>
                    <a:latin typeface="+mn-ea"/>
                    <a:ea typeface="+mn-ea"/>
                  </a:rPr>
                  <a:t>同一账号下其</a:t>
                </a:r>
              </a:p>
              <a:p>
                <a:pPr>
                  <a:defRPr/>
                </a:pPr>
                <a:r>
                  <a:rPr lang="zh-CN" altLang="en-US" sz="1400">
                    <a:solidFill>
                      <a:schemeClr val="bg1">
                        <a:lumMod val="50000"/>
                      </a:schemeClr>
                    </a:solidFill>
                    <a:latin typeface="+mn-ea"/>
                    <a:ea typeface="+mn-ea"/>
                  </a:rPr>
                  <a:t>他应用账户</a:t>
                </a:r>
              </a:p>
            </p:txBody>
          </p:sp>
        </p:grpSp>
        <p:grpSp>
          <p:nvGrpSpPr>
            <p:cNvPr id="6153" name="组合 42"/>
            <p:cNvGrpSpPr/>
            <p:nvPr/>
          </p:nvGrpSpPr>
          <p:grpSpPr bwMode="auto">
            <a:xfrm>
              <a:off x="7891" y="7453"/>
              <a:ext cx="2569" cy="376"/>
              <a:chOff x="3187927" y="4986801"/>
              <a:chExt cx="6148652" cy="900112"/>
            </a:xfrm>
          </p:grpSpPr>
          <p:sp>
            <p:nvSpPr>
              <p:cNvPr id="5130" name="椭圆 10"/>
              <p:cNvSpPr>
                <a:spLocks noChangeAspect="1" noChangeArrowheads="1"/>
              </p:cNvSpPr>
              <p:nvPr/>
            </p:nvSpPr>
            <p:spPr bwMode="auto">
              <a:xfrm>
                <a:off x="3187927" y="5212226"/>
                <a:ext cx="449165" cy="449263"/>
              </a:xfrm>
              <a:prstGeom prst="ellipse">
                <a:avLst/>
              </a:prstGeom>
              <a:solidFill>
                <a:srgbClr val="354B5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defRPr/>
                </a:pPr>
                <a:endParaRPr lang="zh-CN" altLang="en-US" sz="1200">
                  <a:solidFill>
                    <a:srgbClr val="FFFFFF"/>
                  </a:solidFill>
                  <a:latin typeface="+mn-ea"/>
                  <a:ea typeface="+mn-ea"/>
                </a:endParaRPr>
              </a:p>
            </p:txBody>
          </p:sp>
          <p:sp>
            <p:nvSpPr>
              <p:cNvPr id="5131" name="椭圆 14"/>
              <p:cNvSpPr>
                <a:spLocks noChangeAspect="1" noChangeArrowheads="1"/>
              </p:cNvSpPr>
              <p:nvPr/>
            </p:nvSpPr>
            <p:spPr bwMode="auto">
              <a:xfrm>
                <a:off x="5643261" y="4986801"/>
                <a:ext cx="899919" cy="900112"/>
              </a:xfrm>
              <a:prstGeom prst="ellipse">
                <a:avLst/>
              </a:prstGeom>
              <a:solidFill>
                <a:srgbClr val="354B5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defRPr/>
                </a:pPr>
                <a:endParaRPr lang="zh-CN" altLang="en-US" sz="1200">
                  <a:solidFill>
                    <a:srgbClr val="FFFFFF"/>
                  </a:solidFill>
                  <a:latin typeface="+mn-ea"/>
                  <a:ea typeface="+mn-ea"/>
                </a:endParaRPr>
              </a:p>
            </p:txBody>
          </p:sp>
          <p:cxnSp>
            <p:nvCxnSpPr>
              <p:cNvPr id="6156" name="直接连接符 20"/>
              <p:cNvCxnSpPr>
                <a:cxnSpLocks noChangeShapeType="1"/>
                <a:stCxn id="5130" idx="6"/>
                <a:endCxn id="5131" idx="2"/>
              </p:cNvCxnSpPr>
              <p:nvPr/>
            </p:nvCxnSpPr>
            <p:spPr bwMode="auto">
              <a:xfrm>
                <a:off x="3637189" y="5437651"/>
                <a:ext cx="2006600" cy="0"/>
              </a:xfrm>
              <a:prstGeom prst="line">
                <a:avLst/>
              </a:prstGeom>
              <a:noFill/>
              <a:ln w="9525">
                <a:solidFill>
                  <a:srgbClr val="BFBFBF"/>
                </a:solidFill>
                <a:round/>
              </a:ln>
              <a:extLst>
                <a:ext uri="{909E8E84-426E-40DD-AFC4-6F175D3DCCD1}">
                  <a14:hiddenFill xmlns:a14="http://schemas.microsoft.com/office/drawing/2010/main">
                    <a:noFill/>
                  </a14:hiddenFill>
                </a:ext>
              </a:extLst>
            </p:spPr>
          </p:cxnSp>
          <p:sp>
            <p:nvSpPr>
              <p:cNvPr id="5133" name="文本框 24"/>
              <p:cNvSpPr txBox="1">
                <a:spLocks noChangeArrowheads="1"/>
              </p:cNvSpPr>
              <p:nvPr/>
            </p:nvSpPr>
            <p:spPr bwMode="auto">
              <a:xfrm>
                <a:off x="6638410" y="5166189"/>
                <a:ext cx="2698169" cy="615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Segoe UI" pitchFamily="34" charset="0"/>
                    <a:ea typeface="微软雅黑" pitchFamily="34" charset="-122"/>
                  </a:defRPr>
                </a:lvl1pPr>
                <a:lvl2pPr marL="742950" indent="-285750">
                  <a:defRPr>
                    <a:solidFill>
                      <a:schemeClr val="tx1"/>
                    </a:solidFill>
                    <a:latin typeface="Segoe UI" pitchFamily="34" charset="0"/>
                    <a:ea typeface="微软雅黑" pitchFamily="34" charset="-122"/>
                  </a:defRPr>
                </a:lvl2pPr>
                <a:lvl3pPr marL="1143000" indent="-228600">
                  <a:defRPr>
                    <a:solidFill>
                      <a:schemeClr val="tx1"/>
                    </a:solidFill>
                    <a:latin typeface="Segoe UI" pitchFamily="34" charset="0"/>
                    <a:ea typeface="微软雅黑" pitchFamily="34" charset="-122"/>
                  </a:defRPr>
                </a:lvl3pPr>
                <a:lvl4pPr marL="1600200" indent="-228600">
                  <a:defRPr>
                    <a:solidFill>
                      <a:schemeClr val="tx1"/>
                    </a:solidFill>
                    <a:latin typeface="Segoe UI" pitchFamily="34" charset="0"/>
                    <a:ea typeface="微软雅黑" pitchFamily="34" charset="-122"/>
                  </a:defRPr>
                </a:lvl4pPr>
                <a:lvl5pPr marL="2057400" indent="-228600">
                  <a:defRPr>
                    <a:solidFill>
                      <a:schemeClr val="tx1"/>
                    </a:solidFill>
                    <a:latin typeface="Segoe UI" pitchFamily="34" charset="0"/>
                    <a:ea typeface="微软雅黑" pitchFamily="34" charset="-122"/>
                  </a:defRPr>
                </a:lvl5pPr>
                <a:lvl6pPr marL="2514600" indent="-228600" eaLnBrk="0" fontAlgn="base" hangingPunct="0">
                  <a:spcBef>
                    <a:spcPct val="0"/>
                  </a:spcBef>
                  <a:spcAft>
                    <a:spcPct val="0"/>
                  </a:spcAft>
                  <a:buFont typeface="Arial" pitchFamily="34" charset="0"/>
                  <a:defRPr>
                    <a:solidFill>
                      <a:schemeClr val="tx1"/>
                    </a:solidFill>
                    <a:latin typeface="Segoe UI" pitchFamily="34" charset="0"/>
                    <a:ea typeface="微软雅黑" pitchFamily="34" charset="-122"/>
                  </a:defRPr>
                </a:lvl6pPr>
                <a:lvl7pPr marL="2971800" indent="-228600" eaLnBrk="0" fontAlgn="base" hangingPunct="0">
                  <a:spcBef>
                    <a:spcPct val="0"/>
                  </a:spcBef>
                  <a:spcAft>
                    <a:spcPct val="0"/>
                  </a:spcAft>
                  <a:buFont typeface="Arial" pitchFamily="34" charset="0"/>
                  <a:defRPr>
                    <a:solidFill>
                      <a:schemeClr val="tx1"/>
                    </a:solidFill>
                    <a:latin typeface="Segoe UI" pitchFamily="34" charset="0"/>
                    <a:ea typeface="微软雅黑" pitchFamily="34" charset="-122"/>
                  </a:defRPr>
                </a:lvl7pPr>
                <a:lvl8pPr marL="3429000" indent="-228600" eaLnBrk="0" fontAlgn="base" hangingPunct="0">
                  <a:spcBef>
                    <a:spcPct val="0"/>
                  </a:spcBef>
                  <a:spcAft>
                    <a:spcPct val="0"/>
                  </a:spcAft>
                  <a:buFont typeface="Arial" pitchFamily="34" charset="0"/>
                  <a:defRPr>
                    <a:solidFill>
                      <a:schemeClr val="tx1"/>
                    </a:solidFill>
                    <a:latin typeface="Segoe UI" pitchFamily="34" charset="0"/>
                    <a:ea typeface="微软雅黑" pitchFamily="34" charset="-122"/>
                  </a:defRPr>
                </a:lvl8pPr>
                <a:lvl9pPr marL="3886200" indent="-228600" eaLnBrk="0" fontAlgn="base" hangingPunct="0">
                  <a:spcBef>
                    <a:spcPct val="0"/>
                  </a:spcBef>
                  <a:spcAft>
                    <a:spcPct val="0"/>
                  </a:spcAft>
                  <a:buFont typeface="Arial" pitchFamily="34" charset="0"/>
                  <a:defRPr>
                    <a:solidFill>
                      <a:schemeClr val="tx1"/>
                    </a:solidFill>
                    <a:latin typeface="Segoe UI" pitchFamily="34" charset="0"/>
                    <a:ea typeface="微软雅黑" pitchFamily="34" charset="-122"/>
                  </a:defRPr>
                </a:lvl9pPr>
              </a:lstStyle>
              <a:p>
                <a:pPr>
                  <a:defRPr/>
                </a:pPr>
                <a:r>
                  <a:rPr lang="zh-CN" altLang="en-US" sz="1400" dirty="0">
                    <a:solidFill>
                      <a:schemeClr val="bg1">
                        <a:lumMod val="50000"/>
                      </a:schemeClr>
                    </a:solidFill>
                    <a:latin typeface="+mn-ea"/>
                    <a:ea typeface="+mn-ea"/>
                  </a:rPr>
                  <a:t>新用户</a:t>
                </a:r>
              </a:p>
            </p:txBody>
          </p:sp>
        </p:grpSp>
      </p:gr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smtClean="0"/>
              <a:t>1.7.1 </a:t>
            </a:r>
            <a:r>
              <a:rPr lang="zh-CN" altLang="en-US" dirty="0"/>
              <a:t>精准</a:t>
            </a:r>
            <a:r>
              <a:rPr lang="zh-CN" altLang="en-US" dirty="0" smtClean="0"/>
              <a:t>投放</a:t>
            </a:r>
            <a:r>
              <a:rPr lang="en-US" altLang="zh-CN" dirty="0" smtClean="0"/>
              <a:t>—</a:t>
            </a:r>
            <a:r>
              <a:rPr lang="zh-CN" altLang="en-US" sz="2600" dirty="0" smtClean="0"/>
              <a:t>性别和年龄</a:t>
            </a:r>
            <a:endParaRPr lang="zh-CN" altLang="en-US" sz="2600" dirty="0"/>
          </a:p>
        </p:txBody>
      </p:sp>
      <p:grpSp>
        <p:nvGrpSpPr>
          <p:cNvPr id="50" name="组合 49"/>
          <p:cNvGrpSpPr/>
          <p:nvPr/>
        </p:nvGrpSpPr>
        <p:grpSpPr>
          <a:xfrm>
            <a:off x="4751705" y="976076"/>
            <a:ext cx="7392670" cy="480060"/>
            <a:chOff x="7483" y="1318"/>
            <a:chExt cx="11642" cy="756"/>
          </a:xfrm>
        </p:grpSpPr>
        <p:grpSp>
          <p:nvGrpSpPr>
            <p:cNvPr id="4" name="组合 3"/>
            <p:cNvGrpSpPr/>
            <p:nvPr/>
          </p:nvGrpSpPr>
          <p:grpSpPr>
            <a:xfrm>
              <a:off x="7483" y="1318"/>
              <a:ext cx="2570" cy="756"/>
              <a:chOff x="351039" y="195"/>
              <a:chExt cx="1602178" cy="640871"/>
            </a:xfrm>
            <a:solidFill>
              <a:srgbClr val="D9D9D9"/>
            </a:solidFill>
          </p:grpSpPr>
          <p:sp>
            <p:nvSpPr>
              <p:cNvPr id="5" name="燕尾形 4"/>
              <p:cNvSpPr/>
              <p:nvPr/>
            </p:nvSpPr>
            <p:spPr>
              <a:xfrm>
                <a:off x="351039" y="195"/>
                <a:ext cx="1602178" cy="640871"/>
              </a:xfrm>
              <a:prstGeom prst="chevron">
                <a:avLst/>
              </a:prstGeom>
              <a:gr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a:lstStyle/>
              <a:p>
                <a:endParaRPr lang="zh-CN" altLang="en-US" sz="2400">
                  <a:cs typeface="+mn-ea"/>
                  <a:sym typeface="+mn-lt"/>
                </a:endParaRPr>
              </a:p>
            </p:txBody>
          </p:sp>
          <p:sp>
            <p:nvSpPr>
              <p:cNvPr id="11" name="燕尾形 4"/>
              <p:cNvSpPr/>
              <p:nvPr/>
            </p:nvSpPr>
            <p:spPr>
              <a:xfrm>
                <a:off x="671475" y="195"/>
                <a:ext cx="961307" cy="640871"/>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13546" tIns="6773" rIns="0" bIns="6773" numCol="1" spcCol="1270" anchor="ctr" anchorCtr="0">
                <a:noAutofit/>
              </a:bodyPr>
              <a:lstStyle/>
              <a:p>
                <a:pPr lvl="0" algn="ctr" defTabSz="355600">
                  <a:lnSpc>
                    <a:spcPct val="90000"/>
                  </a:lnSpc>
                  <a:spcBef>
                    <a:spcPct val="0"/>
                  </a:spcBef>
                  <a:spcAft>
                    <a:spcPct val="35000"/>
                  </a:spcAft>
                </a:pPr>
                <a:r>
                  <a:rPr lang="en-US" altLang="zh-CN" sz="1335" b="1" dirty="0">
                    <a:solidFill>
                      <a:schemeClr val="bg1"/>
                    </a:solidFill>
                    <a:latin typeface="微软雅黑" charset="0"/>
                    <a:ea typeface="微软雅黑" charset="0"/>
                    <a:cs typeface="+mn-ea"/>
                    <a:sym typeface="+mn-lt"/>
                  </a:rPr>
                  <a:t>1</a:t>
                </a:r>
                <a:r>
                  <a:rPr lang="zh-CN" altLang="en-US" sz="1335" b="1" dirty="0">
                    <a:solidFill>
                      <a:schemeClr val="bg1"/>
                    </a:solidFill>
                    <a:latin typeface="微软雅黑" charset="0"/>
                    <a:ea typeface="微软雅黑" charset="0"/>
                    <a:cs typeface="+mn-ea"/>
                    <a:sym typeface="+mn-lt"/>
                  </a:rPr>
                  <a:t>、选择产品</a:t>
                </a:r>
                <a:endParaRPr lang="en-US" sz="1335" b="1" kern="1200" dirty="0">
                  <a:solidFill>
                    <a:schemeClr val="bg1"/>
                  </a:solidFill>
                  <a:latin typeface="微软雅黑" charset="0"/>
                  <a:ea typeface="微软雅黑" charset="0"/>
                  <a:cs typeface="+mn-ea"/>
                  <a:sym typeface="+mn-lt"/>
                </a:endParaRPr>
              </a:p>
            </p:txBody>
          </p:sp>
        </p:grpSp>
        <p:grpSp>
          <p:nvGrpSpPr>
            <p:cNvPr id="13" name="组合 12"/>
            <p:cNvGrpSpPr/>
            <p:nvPr/>
          </p:nvGrpSpPr>
          <p:grpSpPr>
            <a:xfrm>
              <a:off x="9751" y="1318"/>
              <a:ext cx="2570" cy="756"/>
              <a:chOff x="351039" y="195"/>
              <a:chExt cx="1602178" cy="640871"/>
            </a:xfrm>
            <a:solidFill>
              <a:srgbClr val="496AA3"/>
            </a:solidFill>
          </p:grpSpPr>
          <p:sp>
            <p:nvSpPr>
              <p:cNvPr id="17" name="燕尾形 16"/>
              <p:cNvSpPr/>
              <p:nvPr/>
            </p:nvSpPr>
            <p:spPr>
              <a:xfrm>
                <a:off x="351039" y="195"/>
                <a:ext cx="1602178" cy="640871"/>
              </a:xfrm>
              <a:prstGeom prst="chevron">
                <a:avLst/>
              </a:prstGeom>
              <a:solidFill>
                <a:srgbClr val="D9D9D9"/>
              </a:solid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a:lstStyle/>
              <a:p>
                <a:endParaRPr lang="zh-CN" altLang="en-US" sz="2400">
                  <a:cs typeface="+mn-ea"/>
                  <a:sym typeface="+mn-lt"/>
                </a:endParaRPr>
              </a:p>
            </p:txBody>
          </p:sp>
          <p:sp>
            <p:nvSpPr>
              <p:cNvPr id="19" name="燕尾形 4"/>
              <p:cNvSpPr/>
              <p:nvPr/>
            </p:nvSpPr>
            <p:spPr>
              <a:xfrm>
                <a:off x="633776" y="195"/>
                <a:ext cx="1093250" cy="640871"/>
              </a:xfrm>
              <a:prstGeom prst="rect">
                <a:avLst/>
              </a:prstGeom>
              <a:noFill/>
              <a:extLst>
                <a:ext uri="{909E8E84-426E-40DD-AFC4-6F175D3DCCD1}">
                  <a14:hiddenFill xmlns:a14="http://schemas.microsoft.com/office/drawing/2010/main">
                    <a:grpFill/>
                  </a14:hiddenFill>
                </a:ext>
              </a:extLst>
            </p:spPr>
            <p:style>
              <a:lnRef idx="0">
                <a:scrgbClr r="0" g="0" b="0"/>
              </a:lnRef>
              <a:fillRef idx="0">
                <a:scrgbClr r="0" g="0" b="0"/>
              </a:fillRef>
              <a:effectRef idx="0">
                <a:scrgbClr r="0" g="0" b="0"/>
              </a:effectRef>
              <a:fontRef idx="minor">
                <a:schemeClr val="lt1"/>
              </a:fontRef>
            </p:style>
            <p:txBody>
              <a:bodyPr spcFirstLastPara="0" vert="horz" wrap="square" lIns="13546" tIns="6773" rIns="0" bIns="6773" numCol="1" spcCol="1270" anchor="ctr" anchorCtr="0">
                <a:noAutofit/>
              </a:bodyPr>
              <a:lstStyle/>
              <a:p>
                <a:pPr lvl="0" algn="ctr" defTabSz="355600">
                  <a:lnSpc>
                    <a:spcPct val="90000"/>
                  </a:lnSpc>
                  <a:spcBef>
                    <a:spcPct val="0"/>
                  </a:spcBef>
                  <a:spcAft>
                    <a:spcPct val="35000"/>
                  </a:spcAft>
                </a:pPr>
                <a:r>
                  <a:rPr lang="en-US" altLang="zh-CN" sz="1335" b="1" dirty="0">
                    <a:solidFill>
                      <a:schemeClr val="bg1"/>
                    </a:solidFill>
                    <a:latin typeface="微软雅黑" charset="0"/>
                    <a:ea typeface="微软雅黑" charset="0"/>
                    <a:cs typeface="+mn-ea"/>
                    <a:sym typeface="+mn-lt"/>
                  </a:rPr>
                  <a:t>2.</a:t>
                </a:r>
                <a:r>
                  <a:rPr lang="zh-CN" altLang="en-US" sz="1335" b="1" dirty="0">
                    <a:solidFill>
                      <a:schemeClr val="bg1"/>
                    </a:solidFill>
                    <a:latin typeface="微软雅黑" charset="0"/>
                    <a:ea typeface="微软雅黑" charset="0"/>
                    <a:cs typeface="+mn-ea"/>
                    <a:sym typeface="+mn-lt"/>
                  </a:rPr>
                  <a:t>选择关键词</a:t>
                </a:r>
                <a:endParaRPr lang="en-US" sz="1335" b="1" kern="1200" dirty="0">
                  <a:solidFill>
                    <a:schemeClr val="bg1"/>
                  </a:solidFill>
                  <a:latin typeface="微软雅黑" charset="0"/>
                  <a:ea typeface="微软雅黑" charset="0"/>
                  <a:cs typeface="+mn-ea"/>
                  <a:sym typeface="+mn-lt"/>
                </a:endParaRPr>
              </a:p>
            </p:txBody>
          </p:sp>
        </p:grpSp>
        <p:grpSp>
          <p:nvGrpSpPr>
            <p:cNvPr id="39" name="组合 38"/>
            <p:cNvGrpSpPr/>
            <p:nvPr/>
          </p:nvGrpSpPr>
          <p:grpSpPr>
            <a:xfrm>
              <a:off x="12019" y="1318"/>
              <a:ext cx="2570" cy="756"/>
              <a:chOff x="351039" y="195"/>
              <a:chExt cx="1602178" cy="640871"/>
            </a:xfrm>
            <a:solidFill>
              <a:schemeClr val="bg1">
                <a:lumMod val="85000"/>
              </a:schemeClr>
            </a:solidFill>
          </p:grpSpPr>
          <p:sp>
            <p:nvSpPr>
              <p:cNvPr id="20" name="燕尾形 19"/>
              <p:cNvSpPr/>
              <p:nvPr/>
            </p:nvSpPr>
            <p:spPr>
              <a:xfrm>
                <a:off x="351039" y="195"/>
                <a:ext cx="1602178" cy="640871"/>
              </a:xfrm>
              <a:prstGeom prst="chevron">
                <a:avLst/>
              </a:prstGeom>
              <a:solidFill>
                <a:srgbClr val="D9D9D9"/>
              </a:solid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a:lstStyle/>
              <a:p>
                <a:endParaRPr lang="zh-CN" altLang="en-US" sz="2400">
                  <a:cs typeface="+mn-ea"/>
                  <a:sym typeface="+mn-lt"/>
                </a:endParaRPr>
              </a:p>
            </p:txBody>
          </p:sp>
          <p:sp>
            <p:nvSpPr>
              <p:cNvPr id="41" name="燕尾形 4"/>
              <p:cNvSpPr/>
              <p:nvPr/>
            </p:nvSpPr>
            <p:spPr>
              <a:xfrm>
                <a:off x="633776" y="195"/>
                <a:ext cx="1093250" cy="640871"/>
              </a:xfrm>
              <a:prstGeom prst="rect">
                <a:avLst/>
              </a:prstGeom>
              <a:noFill/>
              <a:extLst>
                <a:ext uri="{909E8E84-426E-40DD-AFC4-6F175D3DCCD1}">
                  <a14:hiddenFill xmlns:a14="http://schemas.microsoft.com/office/drawing/2010/main">
                    <a:grpFill/>
                  </a14:hiddenFill>
                </a:ext>
              </a:extLst>
            </p:spPr>
            <p:style>
              <a:lnRef idx="0">
                <a:scrgbClr r="0" g="0" b="0"/>
              </a:lnRef>
              <a:fillRef idx="0">
                <a:scrgbClr r="0" g="0" b="0"/>
              </a:fillRef>
              <a:effectRef idx="0">
                <a:scrgbClr r="0" g="0" b="0"/>
              </a:effectRef>
              <a:fontRef idx="minor">
                <a:schemeClr val="lt1"/>
              </a:fontRef>
            </p:style>
            <p:txBody>
              <a:bodyPr spcFirstLastPara="0" vert="horz" wrap="square" lIns="13546" tIns="6773" rIns="0" bIns="6773" numCol="1" spcCol="1270" anchor="ctr" anchorCtr="0">
                <a:noAutofit/>
              </a:bodyPr>
              <a:lstStyle/>
              <a:p>
                <a:pPr lvl="0" algn="ctr" defTabSz="355600">
                  <a:lnSpc>
                    <a:spcPct val="90000"/>
                  </a:lnSpc>
                  <a:spcBef>
                    <a:spcPct val="0"/>
                  </a:spcBef>
                  <a:spcAft>
                    <a:spcPct val="35000"/>
                  </a:spcAft>
                </a:pPr>
                <a:r>
                  <a:rPr lang="en-US" altLang="zh-CN" sz="1335" b="1" dirty="0">
                    <a:solidFill>
                      <a:schemeClr val="bg1"/>
                    </a:solidFill>
                    <a:latin typeface="微软雅黑" charset="0"/>
                    <a:ea typeface="微软雅黑" charset="0"/>
                    <a:cs typeface="+mn-ea"/>
                    <a:sym typeface="+mn-lt"/>
                  </a:rPr>
                  <a:t>3.</a:t>
                </a:r>
                <a:r>
                  <a:rPr lang="zh-CN" altLang="en-US" sz="1335" b="1" dirty="0">
                    <a:solidFill>
                      <a:schemeClr val="bg1"/>
                    </a:solidFill>
                    <a:latin typeface="微软雅黑" charset="0"/>
                    <a:ea typeface="微软雅黑" charset="0"/>
                    <a:cs typeface="+mn-ea"/>
                    <a:sym typeface="+mn-lt"/>
                  </a:rPr>
                  <a:t>设定预算和出价</a:t>
                </a:r>
                <a:endParaRPr lang="en-US" sz="1335" b="1" kern="1200" dirty="0">
                  <a:solidFill>
                    <a:schemeClr val="bg1"/>
                  </a:solidFill>
                  <a:latin typeface="微软雅黑" charset="0"/>
                  <a:ea typeface="微软雅黑" charset="0"/>
                  <a:cs typeface="+mn-ea"/>
                  <a:sym typeface="+mn-lt"/>
                </a:endParaRPr>
              </a:p>
            </p:txBody>
          </p:sp>
        </p:grpSp>
        <p:grpSp>
          <p:nvGrpSpPr>
            <p:cNvPr id="21" name="组合 20"/>
            <p:cNvGrpSpPr/>
            <p:nvPr/>
          </p:nvGrpSpPr>
          <p:grpSpPr>
            <a:xfrm>
              <a:off x="14273" y="1318"/>
              <a:ext cx="2570" cy="756"/>
              <a:chOff x="351039" y="195"/>
              <a:chExt cx="1602178" cy="640871"/>
            </a:xfrm>
            <a:solidFill>
              <a:schemeClr val="bg1">
                <a:lumMod val="85000"/>
              </a:schemeClr>
            </a:solidFill>
          </p:grpSpPr>
          <p:sp>
            <p:nvSpPr>
              <p:cNvPr id="43" name="燕尾形 42"/>
              <p:cNvSpPr/>
              <p:nvPr/>
            </p:nvSpPr>
            <p:spPr>
              <a:xfrm>
                <a:off x="351039" y="195"/>
                <a:ext cx="1602178" cy="640871"/>
              </a:xfrm>
              <a:prstGeom prst="chevron">
                <a:avLst/>
              </a:prstGeom>
              <a:solidFill>
                <a:srgbClr val="496AA3"/>
              </a:solid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a:lstStyle/>
              <a:p>
                <a:endParaRPr lang="zh-CN" altLang="en-US" sz="2400">
                  <a:cs typeface="+mn-ea"/>
                  <a:sym typeface="+mn-lt"/>
                </a:endParaRPr>
              </a:p>
            </p:txBody>
          </p:sp>
          <p:sp>
            <p:nvSpPr>
              <p:cNvPr id="22" name="燕尾形 4"/>
              <p:cNvSpPr/>
              <p:nvPr/>
            </p:nvSpPr>
            <p:spPr>
              <a:xfrm>
                <a:off x="633776" y="195"/>
                <a:ext cx="1093250" cy="640871"/>
              </a:xfrm>
              <a:prstGeom prst="rect">
                <a:avLst/>
              </a:prstGeom>
              <a:noFill/>
              <a:extLst>
                <a:ext uri="{909E8E84-426E-40DD-AFC4-6F175D3DCCD1}">
                  <a14:hiddenFill xmlns:a14="http://schemas.microsoft.com/office/drawing/2010/main">
                    <a:grpFill/>
                  </a14:hiddenFill>
                </a:ext>
              </a:extLst>
            </p:spPr>
            <p:style>
              <a:lnRef idx="0">
                <a:scrgbClr r="0" g="0" b="0"/>
              </a:lnRef>
              <a:fillRef idx="0">
                <a:scrgbClr r="0" g="0" b="0"/>
              </a:fillRef>
              <a:effectRef idx="0">
                <a:scrgbClr r="0" g="0" b="0"/>
              </a:effectRef>
              <a:fontRef idx="minor">
                <a:schemeClr val="lt1"/>
              </a:fontRef>
            </p:style>
            <p:txBody>
              <a:bodyPr spcFirstLastPara="0" vert="horz" wrap="square" lIns="13546" tIns="6773" rIns="0" bIns="6773" numCol="1" spcCol="1270" anchor="ctr" anchorCtr="0">
                <a:noAutofit/>
              </a:bodyPr>
              <a:lstStyle/>
              <a:p>
                <a:pPr lvl="0" algn="ctr" defTabSz="355600">
                  <a:lnSpc>
                    <a:spcPct val="90000"/>
                  </a:lnSpc>
                  <a:spcBef>
                    <a:spcPct val="0"/>
                  </a:spcBef>
                  <a:spcAft>
                    <a:spcPct val="35000"/>
                  </a:spcAft>
                </a:pPr>
                <a:r>
                  <a:rPr lang="en-US" altLang="zh-CN" sz="1335" b="1" dirty="0">
                    <a:solidFill>
                      <a:schemeClr val="bg1"/>
                    </a:solidFill>
                    <a:latin typeface="微软雅黑" charset="0"/>
                    <a:ea typeface="微软雅黑" charset="0"/>
                    <a:cs typeface="+mn-ea"/>
                    <a:sym typeface="+mn-lt"/>
                  </a:rPr>
                  <a:t>4.</a:t>
                </a:r>
                <a:r>
                  <a:rPr lang="zh-CN" altLang="en-US" sz="1335" b="1" dirty="0">
                    <a:solidFill>
                      <a:schemeClr val="bg1"/>
                    </a:solidFill>
                    <a:latin typeface="微软雅黑" charset="0"/>
                    <a:ea typeface="微软雅黑" charset="0"/>
                    <a:cs typeface="+mn-ea"/>
                    <a:sym typeface="+mn-lt"/>
                  </a:rPr>
                  <a:t>精准投放</a:t>
                </a:r>
                <a:endParaRPr lang="en-US" sz="1335" b="1" kern="1200" dirty="0">
                  <a:solidFill>
                    <a:schemeClr val="bg1"/>
                  </a:solidFill>
                  <a:latin typeface="微软雅黑" charset="0"/>
                  <a:ea typeface="微软雅黑" charset="0"/>
                  <a:cs typeface="+mn-ea"/>
                  <a:sym typeface="+mn-lt"/>
                </a:endParaRPr>
              </a:p>
            </p:txBody>
          </p:sp>
        </p:grpSp>
        <p:grpSp>
          <p:nvGrpSpPr>
            <p:cNvPr id="25" name="组合 24"/>
            <p:cNvGrpSpPr/>
            <p:nvPr/>
          </p:nvGrpSpPr>
          <p:grpSpPr>
            <a:xfrm>
              <a:off x="16555" y="1318"/>
              <a:ext cx="2570" cy="756"/>
              <a:chOff x="351039" y="195"/>
              <a:chExt cx="1602178" cy="640871"/>
            </a:xfrm>
            <a:solidFill>
              <a:schemeClr val="bg1">
                <a:lumMod val="85000"/>
              </a:schemeClr>
            </a:solidFill>
          </p:grpSpPr>
          <p:sp>
            <p:nvSpPr>
              <p:cNvPr id="48" name="燕尾形 47"/>
              <p:cNvSpPr/>
              <p:nvPr/>
            </p:nvSpPr>
            <p:spPr>
              <a:xfrm>
                <a:off x="351039" y="195"/>
                <a:ext cx="1602178" cy="640871"/>
              </a:xfrm>
              <a:prstGeom prst="chevron">
                <a:avLst/>
              </a:prstGeom>
              <a:gr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a:lstStyle/>
              <a:p>
                <a:endParaRPr lang="zh-CN" altLang="en-US" sz="2400">
                  <a:cs typeface="+mn-ea"/>
                  <a:sym typeface="+mn-lt"/>
                </a:endParaRPr>
              </a:p>
            </p:txBody>
          </p:sp>
          <p:sp>
            <p:nvSpPr>
              <p:cNvPr id="49" name="燕尾形 4"/>
              <p:cNvSpPr/>
              <p:nvPr/>
            </p:nvSpPr>
            <p:spPr>
              <a:xfrm>
                <a:off x="633776" y="195"/>
                <a:ext cx="1093250" cy="640871"/>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13546" tIns="6773" rIns="0" bIns="6773" numCol="1" spcCol="1270" anchor="ctr" anchorCtr="0">
                <a:noAutofit/>
              </a:bodyPr>
              <a:lstStyle/>
              <a:p>
                <a:pPr lvl="0" algn="ctr" defTabSz="355600">
                  <a:lnSpc>
                    <a:spcPct val="90000"/>
                  </a:lnSpc>
                  <a:spcBef>
                    <a:spcPct val="0"/>
                  </a:spcBef>
                  <a:spcAft>
                    <a:spcPct val="35000"/>
                  </a:spcAft>
                </a:pPr>
                <a:r>
                  <a:rPr lang="en-US" altLang="zh-CN" sz="1335" b="1" dirty="0">
                    <a:solidFill>
                      <a:schemeClr val="bg1"/>
                    </a:solidFill>
                    <a:latin typeface="微软雅黑" charset="0"/>
                    <a:ea typeface="微软雅黑" charset="0"/>
                    <a:cs typeface="+mn-ea"/>
                    <a:sym typeface="+mn-lt"/>
                  </a:rPr>
                  <a:t>5.</a:t>
                </a:r>
                <a:r>
                  <a:rPr lang="zh-CN" altLang="en-US" sz="1335" b="1" dirty="0">
                    <a:solidFill>
                      <a:schemeClr val="bg1"/>
                    </a:solidFill>
                    <a:latin typeface="微软雅黑" charset="0"/>
                    <a:ea typeface="微软雅黑" charset="0"/>
                    <a:cs typeface="+mn-ea"/>
                    <a:sym typeface="+mn-lt"/>
                  </a:rPr>
                  <a:t>填写支付信息</a:t>
                </a:r>
                <a:endParaRPr lang="en-US" sz="1335" b="1" kern="1200" dirty="0">
                  <a:solidFill>
                    <a:schemeClr val="bg1"/>
                  </a:solidFill>
                  <a:latin typeface="微软雅黑" charset="0"/>
                  <a:ea typeface="微软雅黑" charset="0"/>
                  <a:cs typeface="+mn-ea"/>
                  <a:sym typeface="+mn-lt"/>
                </a:endParaRPr>
              </a:p>
            </p:txBody>
          </p:sp>
        </p:grpSp>
      </p:grpSp>
      <p:grpSp>
        <p:nvGrpSpPr>
          <p:cNvPr id="10" name="组合 9"/>
          <p:cNvGrpSpPr/>
          <p:nvPr/>
        </p:nvGrpSpPr>
        <p:grpSpPr>
          <a:xfrm>
            <a:off x="1939801" y="4250445"/>
            <a:ext cx="1512000" cy="1504314"/>
            <a:chOff x="1532303" y="4419408"/>
            <a:chExt cx="866738" cy="866738"/>
          </a:xfrm>
        </p:grpSpPr>
        <p:sp>
          <p:nvSpPr>
            <p:cNvPr id="84" name="椭圆 83"/>
            <p:cNvSpPr/>
            <p:nvPr/>
          </p:nvSpPr>
          <p:spPr>
            <a:xfrm>
              <a:off x="1532303" y="4419408"/>
              <a:ext cx="866738" cy="866738"/>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5" name="组合 84"/>
            <p:cNvGrpSpPr/>
            <p:nvPr/>
          </p:nvGrpSpPr>
          <p:grpSpPr>
            <a:xfrm>
              <a:off x="1684008" y="4570941"/>
              <a:ext cx="567694" cy="530631"/>
              <a:chOff x="9298226" y="3827713"/>
              <a:chExt cx="828708" cy="774604"/>
            </a:xfrm>
          </p:grpSpPr>
          <p:sp>
            <p:nvSpPr>
              <p:cNvPr id="86" name="Freeform 5"/>
              <p:cNvSpPr>
                <a:spLocks noEditPoints="1"/>
              </p:cNvSpPr>
              <p:nvPr/>
            </p:nvSpPr>
            <p:spPr bwMode="auto">
              <a:xfrm>
                <a:off x="9298226" y="3827713"/>
                <a:ext cx="823545" cy="774604"/>
              </a:xfrm>
              <a:custGeom>
                <a:avLst/>
                <a:gdLst>
                  <a:gd name="T0" fmla="*/ 240 w 244"/>
                  <a:gd name="T1" fmla="*/ 61 h 238"/>
                  <a:gd name="T2" fmla="*/ 193 w 244"/>
                  <a:gd name="T3" fmla="*/ 61 h 238"/>
                  <a:gd name="T4" fmla="*/ 193 w 244"/>
                  <a:gd name="T5" fmla="*/ 51 h 238"/>
                  <a:gd name="T6" fmla="*/ 189 w 244"/>
                  <a:gd name="T7" fmla="*/ 16 h 238"/>
                  <a:gd name="T8" fmla="*/ 172 w 244"/>
                  <a:gd name="T9" fmla="*/ 0 h 238"/>
                  <a:gd name="T10" fmla="*/ 154 w 244"/>
                  <a:gd name="T11" fmla="*/ 16 h 238"/>
                  <a:gd name="T12" fmla="*/ 150 w 244"/>
                  <a:gd name="T13" fmla="*/ 51 h 238"/>
                  <a:gd name="T14" fmla="*/ 151 w 244"/>
                  <a:gd name="T15" fmla="*/ 61 h 238"/>
                  <a:gd name="T16" fmla="*/ 96 w 244"/>
                  <a:gd name="T17" fmla="*/ 61 h 238"/>
                  <a:gd name="T18" fmla="*/ 97 w 244"/>
                  <a:gd name="T19" fmla="*/ 51 h 238"/>
                  <a:gd name="T20" fmla="*/ 92 w 244"/>
                  <a:gd name="T21" fmla="*/ 16 h 238"/>
                  <a:gd name="T22" fmla="*/ 75 w 244"/>
                  <a:gd name="T23" fmla="*/ 0 h 238"/>
                  <a:gd name="T24" fmla="*/ 58 w 244"/>
                  <a:gd name="T25" fmla="*/ 16 h 238"/>
                  <a:gd name="T26" fmla="*/ 54 w 244"/>
                  <a:gd name="T27" fmla="*/ 51 h 238"/>
                  <a:gd name="T28" fmla="*/ 54 w 244"/>
                  <a:gd name="T29" fmla="*/ 61 h 238"/>
                  <a:gd name="T30" fmla="*/ 5 w 244"/>
                  <a:gd name="T31" fmla="*/ 61 h 238"/>
                  <a:gd name="T32" fmla="*/ 0 w 244"/>
                  <a:gd name="T33" fmla="*/ 66 h 238"/>
                  <a:gd name="T34" fmla="*/ 0 w 244"/>
                  <a:gd name="T35" fmla="*/ 233 h 238"/>
                  <a:gd name="T36" fmla="*/ 5 w 244"/>
                  <a:gd name="T37" fmla="*/ 238 h 238"/>
                  <a:gd name="T38" fmla="*/ 240 w 244"/>
                  <a:gd name="T39" fmla="*/ 238 h 238"/>
                  <a:gd name="T40" fmla="*/ 244 w 244"/>
                  <a:gd name="T41" fmla="*/ 233 h 238"/>
                  <a:gd name="T42" fmla="*/ 244 w 244"/>
                  <a:gd name="T43" fmla="*/ 66 h 238"/>
                  <a:gd name="T44" fmla="*/ 240 w 244"/>
                  <a:gd name="T45" fmla="*/ 61 h 238"/>
                  <a:gd name="T46" fmla="*/ 157 w 244"/>
                  <a:gd name="T47" fmla="*/ 51 h 238"/>
                  <a:gd name="T48" fmla="*/ 161 w 244"/>
                  <a:gd name="T49" fmla="*/ 19 h 238"/>
                  <a:gd name="T50" fmla="*/ 172 w 244"/>
                  <a:gd name="T51" fmla="*/ 7 h 238"/>
                  <a:gd name="T52" fmla="*/ 183 w 244"/>
                  <a:gd name="T53" fmla="*/ 19 h 238"/>
                  <a:gd name="T54" fmla="*/ 187 w 244"/>
                  <a:gd name="T55" fmla="*/ 51 h 238"/>
                  <a:gd name="T56" fmla="*/ 187 w 244"/>
                  <a:gd name="T57" fmla="*/ 61 h 238"/>
                  <a:gd name="T58" fmla="*/ 157 w 244"/>
                  <a:gd name="T59" fmla="*/ 61 h 238"/>
                  <a:gd name="T60" fmla="*/ 157 w 244"/>
                  <a:gd name="T61" fmla="*/ 51 h 238"/>
                  <a:gd name="T62" fmla="*/ 60 w 244"/>
                  <a:gd name="T63" fmla="*/ 51 h 238"/>
                  <a:gd name="T64" fmla="*/ 64 w 244"/>
                  <a:gd name="T65" fmla="*/ 19 h 238"/>
                  <a:gd name="T66" fmla="*/ 75 w 244"/>
                  <a:gd name="T67" fmla="*/ 7 h 238"/>
                  <a:gd name="T68" fmla="*/ 86 w 244"/>
                  <a:gd name="T69" fmla="*/ 19 h 238"/>
                  <a:gd name="T70" fmla="*/ 90 w 244"/>
                  <a:gd name="T71" fmla="*/ 51 h 238"/>
                  <a:gd name="T72" fmla="*/ 90 w 244"/>
                  <a:gd name="T73" fmla="*/ 61 h 238"/>
                  <a:gd name="T74" fmla="*/ 60 w 244"/>
                  <a:gd name="T75" fmla="*/ 61 h 238"/>
                  <a:gd name="T76" fmla="*/ 60 w 244"/>
                  <a:gd name="T77" fmla="*/ 51 h 238"/>
                  <a:gd name="T78" fmla="*/ 229 w 244"/>
                  <a:gd name="T79" fmla="*/ 223 h 238"/>
                  <a:gd name="T80" fmla="*/ 223 w 244"/>
                  <a:gd name="T81" fmla="*/ 227 h 238"/>
                  <a:gd name="T82" fmla="*/ 21 w 244"/>
                  <a:gd name="T83" fmla="*/ 227 h 238"/>
                  <a:gd name="T84" fmla="*/ 15 w 244"/>
                  <a:gd name="T85" fmla="*/ 223 h 238"/>
                  <a:gd name="T86" fmla="*/ 15 w 244"/>
                  <a:gd name="T87" fmla="*/ 113 h 238"/>
                  <a:gd name="T88" fmla="*/ 21 w 244"/>
                  <a:gd name="T89" fmla="*/ 108 h 238"/>
                  <a:gd name="T90" fmla="*/ 223 w 244"/>
                  <a:gd name="T91" fmla="*/ 108 h 238"/>
                  <a:gd name="T92" fmla="*/ 229 w 244"/>
                  <a:gd name="T93" fmla="*/ 113 h 238"/>
                  <a:gd name="T94" fmla="*/ 229 w 244"/>
                  <a:gd name="T95" fmla="*/ 223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44" h="238">
                    <a:moveTo>
                      <a:pt x="240" y="61"/>
                    </a:moveTo>
                    <a:cubicBezTo>
                      <a:pt x="193" y="61"/>
                      <a:pt x="193" y="61"/>
                      <a:pt x="193" y="61"/>
                    </a:cubicBezTo>
                    <a:cubicBezTo>
                      <a:pt x="193" y="58"/>
                      <a:pt x="193" y="54"/>
                      <a:pt x="193" y="51"/>
                    </a:cubicBezTo>
                    <a:cubicBezTo>
                      <a:pt x="193" y="38"/>
                      <a:pt x="192" y="26"/>
                      <a:pt x="189" y="16"/>
                    </a:cubicBezTo>
                    <a:cubicBezTo>
                      <a:pt x="186" y="8"/>
                      <a:pt x="181" y="0"/>
                      <a:pt x="172" y="0"/>
                    </a:cubicBezTo>
                    <a:cubicBezTo>
                      <a:pt x="163" y="0"/>
                      <a:pt x="157" y="8"/>
                      <a:pt x="154" y="16"/>
                    </a:cubicBezTo>
                    <a:cubicBezTo>
                      <a:pt x="151" y="26"/>
                      <a:pt x="150" y="38"/>
                      <a:pt x="150" y="51"/>
                    </a:cubicBezTo>
                    <a:cubicBezTo>
                      <a:pt x="150" y="54"/>
                      <a:pt x="150" y="58"/>
                      <a:pt x="151" y="61"/>
                    </a:cubicBezTo>
                    <a:cubicBezTo>
                      <a:pt x="96" y="61"/>
                      <a:pt x="96" y="61"/>
                      <a:pt x="96" y="61"/>
                    </a:cubicBezTo>
                    <a:cubicBezTo>
                      <a:pt x="96" y="58"/>
                      <a:pt x="97" y="54"/>
                      <a:pt x="97" y="51"/>
                    </a:cubicBezTo>
                    <a:cubicBezTo>
                      <a:pt x="97" y="38"/>
                      <a:pt x="95" y="26"/>
                      <a:pt x="92" y="16"/>
                    </a:cubicBezTo>
                    <a:cubicBezTo>
                      <a:pt x="89" y="8"/>
                      <a:pt x="84" y="0"/>
                      <a:pt x="75" y="0"/>
                    </a:cubicBezTo>
                    <a:cubicBezTo>
                      <a:pt x="66" y="0"/>
                      <a:pt x="61" y="8"/>
                      <a:pt x="58" y="16"/>
                    </a:cubicBezTo>
                    <a:cubicBezTo>
                      <a:pt x="55" y="26"/>
                      <a:pt x="54" y="38"/>
                      <a:pt x="54" y="51"/>
                    </a:cubicBezTo>
                    <a:cubicBezTo>
                      <a:pt x="54" y="54"/>
                      <a:pt x="54" y="58"/>
                      <a:pt x="54" y="61"/>
                    </a:cubicBezTo>
                    <a:cubicBezTo>
                      <a:pt x="5" y="61"/>
                      <a:pt x="5" y="61"/>
                      <a:pt x="5" y="61"/>
                    </a:cubicBezTo>
                    <a:cubicBezTo>
                      <a:pt x="2" y="61"/>
                      <a:pt x="0" y="63"/>
                      <a:pt x="0" y="66"/>
                    </a:cubicBezTo>
                    <a:cubicBezTo>
                      <a:pt x="0" y="233"/>
                      <a:pt x="0" y="233"/>
                      <a:pt x="0" y="233"/>
                    </a:cubicBezTo>
                    <a:cubicBezTo>
                      <a:pt x="0" y="236"/>
                      <a:pt x="2" y="238"/>
                      <a:pt x="5" y="238"/>
                    </a:cubicBezTo>
                    <a:cubicBezTo>
                      <a:pt x="240" y="238"/>
                      <a:pt x="240" y="238"/>
                      <a:pt x="240" y="238"/>
                    </a:cubicBezTo>
                    <a:cubicBezTo>
                      <a:pt x="242" y="238"/>
                      <a:pt x="244" y="236"/>
                      <a:pt x="244" y="233"/>
                    </a:cubicBezTo>
                    <a:cubicBezTo>
                      <a:pt x="244" y="66"/>
                      <a:pt x="244" y="66"/>
                      <a:pt x="244" y="66"/>
                    </a:cubicBezTo>
                    <a:cubicBezTo>
                      <a:pt x="244" y="63"/>
                      <a:pt x="242" y="61"/>
                      <a:pt x="240" y="61"/>
                    </a:cubicBezTo>
                    <a:close/>
                    <a:moveTo>
                      <a:pt x="157" y="51"/>
                    </a:moveTo>
                    <a:cubicBezTo>
                      <a:pt x="157" y="38"/>
                      <a:pt x="158" y="26"/>
                      <a:pt x="161" y="19"/>
                    </a:cubicBezTo>
                    <a:cubicBezTo>
                      <a:pt x="163" y="10"/>
                      <a:pt x="167" y="7"/>
                      <a:pt x="172" y="7"/>
                    </a:cubicBezTo>
                    <a:cubicBezTo>
                      <a:pt x="177" y="7"/>
                      <a:pt x="180" y="10"/>
                      <a:pt x="183" y="19"/>
                    </a:cubicBezTo>
                    <a:cubicBezTo>
                      <a:pt x="186" y="26"/>
                      <a:pt x="187" y="38"/>
                      <a:pt x="187" y="51"/>
                    </a:cubicBezTo>
                    <a:cubicBezTo>
                      <a:pt x="187" y="54"/>
                      <a:pt x="187" y="58"/>
                      <a:pt x="187" y="61"/>
                    </a:cubicBezTo>
                    <a:cubicBezTo>
                      <a:pt x="157" y="61"/>
                      <a:pt x="157" y="61"/>
                      <a:pt x="157" y="61"/>
                    </a:cubicBezTo>
                    <a:cubicBezTo>
                      <a:pt x="157" y="58"/>
                      <a:pt x="157" y="54"/>
                      <a:pt x="157" y="51"/>
                    </a:cubicBezTo>
                    <a:close/>
                    <a:moveTo>
                      <a:pt x="60" y="51"/>
                    </a:moveTo>
                    <a:cubicBezTo>
                      <a:pt x="60" y="38"/>
                      <a:pt x="61" y="26"/>
                      <a:pt x="64" y="19"/>
                    </a:cubicBezTo>
                    <a:cubicBezTo>
                      <a:pt x="67" y="10"/>
                      <a:pt x="70" y="7"/>
                      <a:pt x="75" y="7"/>
                    </a:cubicBezTo>
                    <a:cubicBezTo>
                      <a:pt x="80" y="7"/>
                      <a:pt x="83" y="10"/>
                      <a:pt x="86" y="19"/>
                    </a:cubicBezTo>
                    <a:cubicBezTo>
                      <a:pt x="89" y="26"/>
                      <a:pt x="90" y="38"/>
                      <a:pt x="90" y="51"/>
                    </a:cubicBezTo>
                    <a:cubicBezTo>
                      <a:pt x="90" y="54"/>
                      <a:pt x="90" y="58"/>
                      <a:pt x="90" y="61"/>
                    </a:cubicBezTo>
                    <a:cubicBezTo>
                      <a:pt x="60" y="61"/>
                      <a:pt x="60" y="61"/>
                      <a:pt x="60" y="61"/>
                    </a:cubicBezTo>
                    <a:cubicBezTo>
                      <a:pt x="60" y="58"/>
                      <a:pt x="60" y="54"/>
                      <a:pt x="60" y="51"/>
                    </a:cubicBezTo>
                    <a:close/>
                    <a:moveTo>
                      <a:pt x="229" y="223"/>
                    </a:moveTo>
                    <a:cubicBezTo>
                      <a:pt x="229" y="226"/>
                      <a:pt x="226" y="227"/>
                      <a:pt x="223" y="227"/>
                    </a:cubicBezTo>
                    <a:cubicBezTo>
                      <a:pt x="21" y="227"/>
                      <a:pt x="21" y="227"/>
                      <a:pt x="21" y="227"/>
                    </a:cubicBezTo>
                    <a:cubicBezTo>
                      <a:pt x="18" y="227"/>
                      <a:pt x="15" y="226"/>
                      <a:pt x="15" y="223"/>
                    </a:cubicBezTo>
                    <a:cubicBezTo>
                      <a:pt x="15" y="113"/>
                      <a:pt x="15" y="113"/>
                      <a:pt x="15" y="113"/>
                    </a:cubicBezTo>
                    <a:cubicBezTo>
                      <a:pt x="15" y="110"/>
                      <a:pt x="18" y="108"/>
                      <a:pt x="21" y="108"/>
                    </a:cubicBezTo>
                    <a:cubicBezTo>
                      <a:pt x="223" y="108"/>
                      <a:pt x="223" y="108"/>
                      <a:pt x="223" y="108"/>
                    </a:cubicBezTo>
                    <a:cubicBezTo>
                      <a:pt x="226" y="108"/>
                      <a:pt x="229" y="110"/>
                      <a:pt x="229" y="113"/>
                    </a:cubicBezTo>
                    <a:lnTo>
                      <a:pt x="229" y="223"/>
                    </a:ln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87" name="Freeform 6"/>
              <p:cNvSpPr>
                <a:spLocks noEditPoints="1"/>
              </p:cNvSpPr>
              <p:nvPr/>
            </p:nvSpPr>
            <p:spPr bwMode="auto">
              <a:xfrm>
                <a:off x="9314134" y="4127971"/>
                <a:ext cx="812800" cy="449263"/>
              </a:xfrm>
              <a:custGeom>
                <a:avLst/>
                <a:gdLst>
                  <a:gd name="T0" fmla="*/ 208 w 214"/>
                  <a:gd name="T1" fmla="*/ 0 h 119"/>
                  <a:gd name="T2" fmla="*/ 6 w 214"/>
                  <a:gd name="T3" fmla="*/ 0 h 119"/>
                  <a:gd name="T4" fmla="*/ 0 w 214"/>
                  <a:gd name="T5" fmla="*/ 5 h 119"/>
                  <a:gd name="T6" fmla="*/ 0 w 214"/>
                  <a:gd name="T7" fmla="*/ 115 h 119"/>
                  <a:gd name="T8" fmla="*/ 6 w 214"/>
                  <a:gd name="T9" fmla="*/ 119 h 119"/>
                  <a:gd name="T10" fmla="*/ 208 w 214"/>
                  <a:gd name="T11" fmla="*/ 119 h 119"/>
                  <a:gd name="T12" fmla="*/ 214 w 214"/>
                  <a:gd name="T13" fmla="*/ 115 h 119"/>
                  <a:gd name="T14" fmla="*/ 214 w 214"/>
                  <a:gd name="T15" fmla="*/ 5 h 119"/>
                  <a:gd name="T16" fmla="*/ 208 w 214"/>
                  <a:gd name="T17" fmla="*/ 0 h 119"/>
                  <a:gd name="T18" fmla="*/ 213 w 214"/>
                  <a:gd name="T19" fmla="*/ 115 h 119"/>
                  <a:gd name="T20" fmla="*/ 208 w 214"/>
                  <a:gd name="T21" fmla="*/ 118 h 119"/>
                  <a:gd name="T22" fmla="*/ 6 w 214"/>
                  <a:gd name="T23" fmla="*/ 118 h 119"/>
                  <a:gd name="T24" fmla="*/ 2 w 214"/>
                  <a:gd name="T25" fmla="*/ 115 h 119"/>
                  <a:gd name="T26" fmla="*/ 2 w 214"/>
                  <a:gd name="T27" fmla="*/ 5 h 119"/>
                  <a:gd name="T28" fmla="*/ 6 w 214"/>
                  <a:gd name="T29" fmla="*/ 2 h 119"/>
                  <a:gd name="T30" fmla="*/ 208 w 214"/>
                  <a:gd name="T31" fmla="*/ 2 h 119"/>
                  <a:gd name="T32" fmla="*/ 213 w 214"/>
                  <a:gd name="T33" fmla="*/ 5 h 119"/>
                  <a:gd name="T34" fmla="*/ 213 w 214"/>
                  <a:gd name="T35" fmla="*/ 115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4" h="119">
                    <a:moveTo>
                      <a:pt x="208" y="0"/>
                    </a:moveTo>
                    <a:cubicBezTo>
                      <a:pt x="6" y="0"/>
                      <a:pt x="6" y="0"/>
                      <a:pt x="6" y="0"/>
                    </a:cubicBezTo>
                    <a:cubicBezTo>
                      <a:pt x="3" y="0"/>
                      <a:pt x="0" y="2"/>
                      <a:pt x="0" y="5"/>
                    </a:cubicBezTo>
                    <a:cubicBezTo>
                      <a:pt x="0" y="115"/>
                      <a:pt x="0" y="115"/>
                      <a:pt x="0" y="115"/>
                    </a:cubicBezTo>
                    <a:cubicBezTo>
                      <a:pt x="0" y="118"/>
                      <a:pt x="3" y="119"/>
                      <a:pt x="6" y="119"/>
                    </a:cubicBezTo>
                    <a:cubicBezTo>
                      <a:pt x="208" y="119"/>
                      <a:pt x="208" y="119"/>
                      <a:pt x="208" y="119"/>
                    </a:cubicBezTo>
                    <a:cubicBezTo>
                      <a:pt x="211" y="119"/>
                      <a:pt x="214" y="118"/>
                      <a:pt x="214" y="115"/>
                    </a:cubicBezTo>
                    <a:cubicBezTo>
                      <a:pt x="214" y="5"/>
                      <a:pt x="214" y="5"/>
                      <a:pt x="214" y="5"/>
                    </a:cubicBezTo>
                    <a:cubicBezTo>
                      <a:pt x="214" y="2"/>
                      <a:pt x="211" y="0"/>
                      <a:pt x="208" y="0"/>
                    </a:cubicBezTo>
                    <a:close/>
                    <a:moveTo>
                      <a:pt x="213" y="115"/>
                    </a:moveTo>
                    <a:cubicBezTo>
                      <a:pt x="213" y="116"/>
                      <a:pt x="211" y="118"/>
                      <a:pt x="208" y="118"/>
                    </a:cubicBezTo>
                    <a:cubicBezTo>
                      <a:pt x="6" y="118"/>
                      <a:pt x="6" y="118"/>
                      <a:pt x="6" y="118"/>
                    </a:cubicBezTo>
                    <a:cubicBezTo>
                      <a:pt x="4" y="118"/>
                      <a:pt x="2" y="116"/>
                      <a:pt x="2" y="115"/>
                    </a:cubicBezTo>
                    <a:cubicBezTo>
                      <a:pt x="2" y="5"/>
                      <a:pt x="2" y="5"/>
                      <a:pt x="2" y="5"/>
                    </a:cubicBezTo>
                    <a:cubicBezTo>
                      <a:pt x="2" y="3"/>
                      <a:pt x="4" y="2"/>
                      <a:pt x="6" y="2"/>
                    </a:cubicBezTo>
                    <a:cubicBezTo>
                      <a:pt x="208" y="2"/>
                      <a:pt x="208" y="2"/>
                      <a:pt x="208" y="2"/>
                    </a:cubicBezTo>
                    <a:cubicBezTo>
                      <a:pt x="211" y="2"/>
                      <a:pt x="213" y="3"/>
                      <a:pt x="213" y="5"/>
                    </a:cubicBezTo>
                    <a:lnTo>
                      <a:pt x="213" y="115"/>
                    </a:ln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89" name="Freeform 7"/>
              <p:cNvSpPr/>
              <p:nvPr/>
            </p:nvSpPr>
            <p:spPr bwMode="auto">
              <a:xfrm>
                <a:off x="9474471" y="4193371"/>
                <a:ext cx="246063" cy="338138"/>
              </a:xfrm>
              <a:custGeom>
                <a:avLst/>
                <a:gdLst>
                  <a:gd name="T0" fmla="*/ 35 w 65"/>
                  <a:gd name="T1" fmla="*/ 67 h 90"/>
                  <a:gd name="T2" fmla="*/ 45 w 65"/>
                  <a:gd name="T3" fmla="*/ 58 h 90"/>
                  <a:gd name="T4" fmla="*/ 57 w 65"/>
                  <a:gd name="T5" fmla="*/ 42 h 90"/>
                  <a:gd name="T6" fmla="*/ 61 w 65"/>
                  <a:gd name="T7" fmla="*/ 27 h 90"/>
                  <a:gd name="T8" fmla="*/ 53 w 65"/>
                  <a:gd name="T9" fmla="*/ 7 h 90"/>
                  <a:gd name="T10" fmla="*/ 29 w 65"/>
                  <a:gd name="T11" fmla="*/ 0 h 90"/>
                  <a:gd name="T12" fmla="*/ 14 w 65"/>
                  <a:gd name="T13" fmla="*/ 2 h 90"/>
                  <a:gd name="T14" fmla="*/ 3 w 65"/>
                  <a:gd name="T15" fmla="*/ 6 h 90"/>
                  <a:gd name="T16" fmla="*/ 3 w 65"/>
                  <a:gd name="T17" fmla="*/ 25 h 90"/>
                  <a:gd name="T18" fmla="*/ 4 w 65"/>
                  <a:gd name="T19" fmla="*/ 25 h 90"/>
                  <a:gd name="T20" fmla="*/ 7 w 65"/>
                  <a:gd name="T21" fmla="*/ 23 h 90"/>
                  <a:gd name="T22" fmla="*/ 13 w 65"/>
                  <a:gd name="T23" fmla="*/ 20 h 90"/>
                  <a:gd name="T24" fmla="*/ 19 w 65"/>
                  <a:gd name="T25" fmla="*/ 18 h 90"/>
                  <a:gd name="T26" fmla="*/ 25 w 65"/>
                  <a:gd name="T27" fmla="*/ 17 h 90"/>
                  <a:gd name="T28" fmla="*/ 35 w 65"/>
                  <a:gd name="T29" fmla="*/ 20 h 90"/>
                  <a:gd name="T30" fmla="*/ 39 w 65"/>
                  <a:gd name="T31" fmla="*/ 30 h 90"/>
                  <a:gd name="T32" fmla="*/ 36 w 65"/>
                  <a:gd name="T33" fmla="*/ 40 h 90"/>
                  <a:gd name="T34" fmla="*/ 27 w 65"/>
                  <a:gd name="T35" fmla="*/ 52 h 90"/>
                  <a:gd name="T36" fmla="*/ 15 w 65"/>
                  <a:gd name="T37" fmla="*/ 63 h 90"/>
                  <a:gd name="T38" fmla="*/ 0 w 65"/>
                  <a:gd name="T39" fmla="*/ 75 h 90"/>
                  <a:gd name="T40" fmla="*/ 0 w 65"/>
                  <a:gd name="T41" fmla="*/ 90 h 90"/>
                  <a:gd name="T42" fmla="*/ 65 w 65"/>
                  <a:gd name="T43" fmla="*/ 90 h 90"/>
                  <a:gd name="T44" fmla="*/ 65 w 65"/>
                  <a:gd name="T45" fmla="*/ 73 h 90"/>
                  <a:gd name="T46" fmla="*/ 28 w 65"/>
                  <a:gd name="T47" fmla="*/ 73 h 90"/>
                  <a:gd name="T48" fmla="*/ 35 w 65"/>
                  <a:gd name="T49" fmla="*/ 67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90">
                    <a:moveTo>
                      <a:pt x="35" y="67"/>
                    </a:moveTo>
                    <a:cubicBezTo>
                      <a:pt x="38" y="65"/>
                      <a:pt x="42" y="61"/>
                      <a:pt x="45" y="58"/>
                    </a:cubicBezTo>
                    <a:cubicBezTo>
                      <a:pt x="51" y="52"/>
                      <a:pt x="55" y="47"/>
                      <a:pt x="57" y="42"/>
                    </a:cubicBezTo>
                    <a:cubicBezTo>
                      <a:pt x="60" y="37"/>
                      <a:pt x="61" y="32"/>
                      <a:pt x="61" y="27"/>
                    </a:cubicBezTo>
                    <a:cubicBezTo>
                      <a:pt x="61" y="18"/>
                      <a:pt x="58" y="12"/>
                      <a:pt x="53" y="7"/>
                    </a:cubicBezTo>
                    <a:cubicBezTo>
                      <a:pt x="48" y="3"/>
                      <a:pt x="40" y="0"/>
                      <a:pt x="29" y="0"/>
                    </a:cubicBezTo>
                    <a:cubicBezTo>
                      <a:pt x="24" y="0"/>
                      <a:pt x="19" y="1"/>
                      <a:pt x="14" y="2"/>
                    </a:cubicBezTo>
                    <a:cubicBezTo>
                      <a:pt x="9" y="3"/>
                      <a:pt x="5" y="5"/>
                      <a:pt x="3" y="6"/>
                    </a:cubicBezTo>
                    <a:cubicBezTo>
                      <a:pt x="3" y="25"/>
                      <a:pt x="3" y="25"/>
                      <a:pt x="3" y="25"/>
                    </a:cubicBezTo>
                    <a:cubicBezTo>
                      <a:pt x="4" y="25"/>
                      <a:pt x="4" y="25"/>
                      <a:pt x="4" y="25"/>
                    </a:cubicBezTo>
                    <a:cubicBezTo>
                      <a:pt x="5" y="24"/>
                      <a:pt x="6" y="24"/>
                      <a:pt x="7" y="23"/>
                    </a:cubicBezTo>
                    <a:cubicBezTo>
                      <a:pt x="9" y="22"/>
                      <a:pt x="11" y="21"/>
                      <a:pt x="13" y="20"/>
                    </a:cubicBezTo>
                    <a:cubicBezTo>
                      <a:pt x="15" y="19"/>
                      <a:pt x="17" y="18"/>
                      <a:pt x="19" y="18"/>
                    </a:cubicBezTo>
                    <a:cubicBezTo>
                      <a:pt x="21" y="17"/>
                      <a:pt x="23" y="17"/>
                      <a:pt x="25" y="17"/>
                    </a:cubicBezTo>
                    <a:cubicBezTo>
                      <a:pt x="29" y="17"/>
                      <a:pt x="33" y="18"/>
                      <a:pt x="35" y="20"/>
                    </a:cubicBezTo>
                    <a:cubicBezTo>
                      <a:pt x="37" y="23"/>
                      <a:pt x="39" y="26"/>
                      <a:pt x="39" y="30"/>
                    </a:cubicBezTo>
                    <a:cubicBezTo>
                      <a:pt x="39" y="33"/>
                      <a:pt x="38" y="37"/>
                      <a:pt x="36" y="40"/>
                    </a:cubicBezTo>
                    <a:cubicBezTo>
                      <a:pt x="34" y="44"/>
                      <a:pt x="31" y="48"/>
                      <a:pt x="27" y="52"/>
                    </a:cubicBezTo>
                    <a:cubicBezTo>
                      <a:pt x="23" y="56"/>
                      <a:pt x="19" y="59"/>
                      <a:pt x="15" y="63"/>
                    </a:cubicBezTo>
                    <a:cubicBezTo>
                      <a:pt x="11" y="67"/>
                      <a:pt x="6" y="71"/>
                      <a:pt x="0" y="75"/>
                    </a:cubicBezTo>
                    <a:cubicBezTo>
                      <a:pt x="0" y="90"/>
                      <a:pt x="0" y="90"/>
                      <a:pt x="0" y="90"/>
                    </a:cubicBezTo>
                    <a:cubicBezTo>
                      <a:pt x="65" y="90"/>
                      <a:pt x="65" y="90"/>
                      <a:pt x="65" y="90"/>
                    </a:cubicBezTo>
                    <a:cubicBezTo>
                      <a:pt x="65" y="73"/>
                      <a:pt x="65" y="73"/>
                      <a:pt x="65" y="73"/>
                    </a:cubicBezTo>
                    <a:cubicBezTo>
                      <a:pt x="28" y="73"/>
                      <a:pt x="28" y="73"/>
                      <a:pt x="28" y="73"/>
                    </a:cubicBezTo>
                    <a:cubicBezTo>
                      <a:pt x="29" y="72"/>
                      <a:pt x="32" y="70"/>
                      <a:pt x="35" y="67"/>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93" name="Freeform 8"/>
              <p:cNvSpPr/>
              <p:nvPr/>
            </p:nvSpPr>
            <p:spPr bwMode="auto">
              <a:xfrm>
                <a:off x="9777684" y="4201308"/>
                <a:ext cx="220663" cy="330200"/>
              </a:xfrm>
              <a:custGeom>
                <a:avLst/>
                <a:gdLst>
                  <a:gd name="T0" fmla="*/ 40 w 58"/>
                  <a:gd name="T1" fmla="*/ 0 h 88"/>
                  <a:gd name="T2" fmla="*/ 20 w 58"/>
                  <a:gd name="T3" fmla="*/ 0 h 88"/>
                  <a:gd name="T4" fmla="*/ 19 w 58"/>
                  <a:gd name="T5" fmla="*/ 6 h 88"/>
                  <a:gd name="T6" fmla="*/ 14 w 58"/>
                  <a:gd name="T7" fmla="*/ 9 h 88"/>
                  <a:gd name="T8" fmla="*/ 8 w 58"/>
                  <a:gd name="T9" fmla="*/ 11 h 88"/>
                  <a:gd name="T10" fmla="*/ 0 w 58"/>
                  <a:gd name="T11" fmla="*/ 12 h 88"/>
                  <a:gd name="T12" fmla="*/ 0 w 58"/>
                  <a:gd name="T13" fmla="*/ 26 h 88"/>
                  <a:gd name="T14" fmla="*/ 18 w 58"/>
                  <a:gd name="T15" fmla="*/ 26 h 88"/>
                  <a:gd name="T16" fmla="*/ 18 w 58"/>
                  <a:gd name="T17" fmla="*/ 72 h 88"/>
                  <a:gd name="T18" fmla="*/ 0 w 58"/>
                  <a:gd name="T19" fmla="*/ 72 h 88"/>
                  <a:gd name="T20" fmla="*/ 0 w 58"/>
                  <a:gd name="T21" fmla="*/ 88 h 88"/>
                  <a:gd name="T22" fmla="*/ 58 w 58"/>
                  <a:gd name="T23" fmla="*/ 88 h 88"/>
                  <a:gd name="T24" fmla="*/ 58 w 58"/>
                  <a:gd name="T25" fmla="*/ 72 h 88"/>
                  <a:gd name="T26" fmla="*/ 40 w 58"/>
                  <a:gd name="T27" fmla="*/ 72 h 88"/>
                  <a:gd name="T28" fmla="*/ 40 w 58"/>
                  <a:gd name="T2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8" h="88">
                    <a:moveTo>
                      <a:pt x="40" y="0"/>
                    </a:moveTo>
                    <a:cubicBezTo>
                      <a:pt x="20" y="0"/>
                      <a:pt x="20" y="0"/>
                      <a:pt x="20" y="0"/>
                    </a:cubicBezTo>
                    <a:cubicBezTo>
                      <a:pt x="20" y="2"/>
                      <a:pt x="20" y="4"/>
                      <a:pt x="19" y="6"/>
                    </a:cubicBezTo>
                    <a:cubicBezTo>
                      <a:pt x="18" y="7"/>
                      <a:pt x="16" y="9"/>
                      <a:pt x="14" y="9"/>
                    </a:cubicBezTo>
                    <a:cubicBezTo>
                      <a:pt x="13" y="10"/>
                      <a:pt x="10" y="11"/>
                      <a:pt x="8" y="11"/>
                    </a:cubicBezTo>
                    <a:cubicBezTo>
                      <a:pt x="5" y="12"/>
                      <a:pt x="2" y="12"/>
                      <a:pt x="0" y="12"/>
                    </a:cubicBezTo>
                    <a:cubicBezTo>
                      <a:pt x="0" y="26"/>
                      <a:pt x="0" y="26"/>
                      <a:pt x="0" y="26"/>
                    </a:cubicBezTo>
                    <a:cubicBezTo>
                      <a:pt x="18" y="26"/>
                      <a:pt x="18" y="26"/>
                      <a:pt x="18" y="26"/>
                    </a:cubicBezTo>
                    <a:cubicBezTo>
                      <a:pt x="18" y="72"/>
                      <a:pt x="18" y="72"/>
                      <a:pt x="18" y="72"/>
                    </a:cubicBezTo>
                    <a:cubicBezTo>
                      <a:pt x="0" y="72"/>
                      <a:pt x="0" y="72"/>
                      <a:pt x="0" y="72"/>
                    </a:cubicBezTo>
                    <a:cubicBezTo>
                      <a:pt x="0" y="88"/>
                      <a:pt x="0" y="88"/>
                      <a:pt x="0" y="88"/>
                    </a:cubicBezTo>
                    <a:cubicBezTo>
                      <a:pt x="58" y="88"/>
                      <a:pt x="58" y="88"/>
                      <a:pt x="58" y="88"/>
                    </a:cubicBezTo>
                    <a:cubicBezTo>
                      <a:pt x="58" y="72"/>
                      <a:pt x="58" y="72"/>
                      <a:pt x="58" y="72"/>
                    </a:cubicBezTo>
                    <a:cubicBezTo>
                      <a:pt x="40" y="72"/>
                      <a:pt x="40" y="72"/>
                      <a:pt x="40" y="72"/>
                    </a:cubicBezTo>
                    <a:lnTo>
                      <a:pt x="40" y="0"/>
                    </a:ln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grpSp>
      <p:sp>
        <p:nvSpPr>
          <p:cNvPr id="118" name="文本框 117"/>
          <p:cNvSpPr txBox="1"/>
          <p:nvPr/>
        </p:nvSpPr>
        <p:spPr>
          <a:xfrm>
            <a:off x="943469" y="2490037"/>
            <a:ext cx="769112" cy="400110"/>
          </a:xfrm>
          <a:prstGeom prst="rect">
            <a:avLst/>
          </a:prstGeom>
          <a:noFill/>
        </p:spPr>
        <p:txBody>
          <a:bodyPr wrap="square" rtlCol="0">
            <a:spAutoFit/>
          </a:bodyPr>
          <a:lstStyle/>
          <a:p>
            <a:r>
              <a:rPr lang="zh-CN" altLang="en-US" sz="2000" dirty="0" smtClean="0">
                <a:solidFill>
                  <a:schemeClr val="tx1">
                    <a:lumMod val="50000"/>
                    <a:lumOff val="50000"/>
                  </a:schemeClr>
                </a:solidFill>
                <a:latin typeface="微软雅黑" pitchFamily="34" charset="-122"/>
                <a:ea typeface="微软雅黑" pitchFamily="34" charset="-122"/>
              </a:rPr>
              <a:t>性别</a:t>
            </a:r>
            <a:endParaRPr lang="zh-CN" altLang="en-US" sz="2000" dirty="0">
              <a:solidFill>
                <a:schemeClr val="tx1">
                  <a:lumMod val="50000"/>
                  <a:lumOff val="50000"/>
                </a:schemeClr>
              </a:solidFill>
              <a:latin typeface="微软雅黑" pitchFamily="34" charset="-122"/>
              <a:ea typeface="微软雅黑" pitchFamily="34" charset="-122"/>
            </a:endParaRPr>
          </a:p>
        </p:txBody>
      </p:sp>
      <p:sp>
        <p:nvSpPr>
          <p:cNvPr id="125" name="文本框 124"/>
          <p:cNvSpPr txBox="1"/>
          <p:nvPr/>
        </p:nvSpPr>
        <p:spPr>
          <a:xfrm>
            <a:off x="1080128" y="4802547"/>
            <a:ext cx="697627" cy="400110"/>
          </a:xfrm>
          <a:prstGeom prst="rect">
            <a:avLst/>
          </a:prstGeom>
          <a:noFill/>
        </p:spPr>
        <p:txBody>
          <a:bodyPr wrap="none" rtlCol="0">
            <a:spAutoFit/>
          </a:bodyPr>
          <a:lstStyle/>
          <a:p>
            <a:r>
              <a:rPr lang="zh-CN" altLang="en-US" sz="2000" dirty="0" smtClean="0">
                <a:solidFill>
                  <a:schemeClr val="tx1">
                    <a:lumMod val="50000"/>
                    <a:lumOff val="50000"/>
                  </a:schemeClr>
                </a:solidFill>
                <a:latin typeface="微软雅黑" pitchFamily="34" charset="-122"/>
                <a:ea typeface="微软雅黑" pitchFamily="34" charset="-122"/>
              </a:rPr>
              <a:t>年龄</a:t>
            </a:r>
            <a:endParaRPr lang="en-US" altLang="zh-CN" sz="2000" dirty="0" smtClean="0">
              <a:solidFill>
                <a:schemeClr val="tx1">
                  <a:lumMod val="50000"/>
                  <a:lumOff val="50000"/>
                </a:schemeClr>
              </a:solidFill>
              <a:latin typeface="微软雅黑" pitchFamily="34" charset="-122"/>
              <a:ea typeface="微软雅黑" pitchFamily="34" charset="-122"/>
            </a:endParaRPr>
          </a:p>
        </p:txBody>
      </p:sp>
      <p:grpSp>
        <p:nvGrpSpPr>
          <p:cNvPr id="3" name="组合 2"/>
          <p:cNvGrpSpPr/>
          <p:nvPr/>
        </p:nvGrpSpPr>
        <p:grpSpPr>
          <a:xfrm>
            <a:off x="1953115" y="1935450"/>
            <a:ext cx="1512000" cy="1512000"/>
            <a:chOff x="1531900" y="2142915"/>
            <a:chExt cx="866738" cy="866738"/>
          </a:xfrm>
        </p:grpSpPr>
        <p:sp>
          <p:nvSpPr>
            <p:cNvPr id="83" name="椭圆 82"/>
            <p:cNvSpPr/>
            <p:nvPr/>
          </p:nvSpPr>
          <p:spPr>
            <a:xfrm>
              <a:off x="1531900" y="2142915"/>
              <a:ext cx="866738" cy="866738"/>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354" name="AutoShape 130"/>
            <p:cNvSpPr/>
            <p:nvPr/>
          </p:nvSpPr>
          <p:spPr bwMode="auto">
            <a:xfrm>
              <a:off x="1733096" y="2343333"/>
              <a:ext cx="464344" cy="464344"/>
            </a:xfrm>
            <a:custGeom>
              <a:avLst/>
              <a:gdLst>
                <a:gd name="T0" fmla="+- 0 10799 113"/>
                <a:gd name="T1" fmla="*/ T0 w 21373"/>
                <a:gd name="T2" fmla="*/ 10800 h 21600"/>
                <a:gd name="T3" fmla="+- 0 10799 113"/>
                <a:gd name="T4" fmla="*/ T3 w 21373"/>
                <a:gd name="T5" fmla="*/ 10800 h 21600"/>
                <a:gd name="T6" fmla="+- 0 10799 113"/>
                <a:gd name="T7" fmla="*/ T6 w 21373"/>
                <a:gd name="T8" fmla="*/ 10800 h 21600"/>
                <a:gd name="T9" fmla="+- 0 10799 113"/>
                <a:gd name="T10" fmla="*/ T9 w 21373"/>
                <a:gd name="T11" fmla="*/ 10800 h 21600"/>
              </a:gdLst>
              <a:ahLst/>
              <a:cxnLst>
                <a:cxn ang="0">
                  <a:pos x="T1" y="T2"/>
                </a:cxn>
                <a:cxn ang="0">
                  <a:pos x="T4" y="T5"/>
                </a:cxn>
                <a:cxn ang="0">
                  <a:pos x="T7" y="T8"/>
                </a:cxn>
                <a:cxn ang="0">
                  <a:pos x="T10" y="T11"/>
                </a:cxn>
              </a:cxnLst>
              <a:rect l="0" t="0" r="r" b="b"/>
              <a:pathLst>
                <a:path w="21373" h="21600">
                  <a:moveTo>
                    <a:pt x="1336" y="20249"/>
                  </a:moveTo>
                  <a:cubicBezTo>
                    <a:pt x="1428" y="20188"/>
                    <a:pt x="3691" y="18688"/>
                    <a:pt x="7070" y="17950"/>
                  </a:cubicBezTo>
                  <a:lnTo>
                    <a:pt x="8729" y="17587"/>
                  </a:lnTo>
                  <a:cubicBezTo>
                    <a:pt x="9321" y="17980"/>
                    <a:pt x="9972" y="18225"/>
                    <a:pt x="10686" y="18225"/>
                  </a:cubicBezTo>
                  <a:cubicBezTo>
                    <a:pt x="11401" y="18225"/>
                    <a:pt x="12052" y="17980"/>
                    <a:pt x="12644" y="17587"/>
                  </a:cubicBezTo>
                  <a:lnTo>
                    <a:pt x="14303" y="17950"/>
                  </a:lnTo>
                  <a:cubicBezTo>
                    <a:pt x="17656" y="18682"/>
                    <a:pt x="19911" y="20165"/>
                    <a:pt x="20037" y="20249"/>
                  </a:cubicBezTo>
                  <a:cubicBezTo>
                    <a:pt x="20037" y="20249"/>
                    <a:pt x="1336" y="20249"/>
                    <a:pt x="1336" y="20249"/>
                  </a:cubicBezTo>
                  <a:close/>
                  <a:moveTo>
                    <a:pt x="13537" y="15793"/>
                  </a:moveTo>
                  <a:lnTo>
                    <a:pt x="13317" y="16073"/>
                  </a:lnTo>
                  <a:cubicBezTo>
                    <a:pt x="11725" y="17923"/>
                    <a:pt x="9648" y="17923"/>
                    <a:pt x="8056" y="16073"/>
                  </a:cubicBezTo>
                  <a:lnTo>
                    <a:pt x="7836" y="15793"/>
                  </a:lnTo>
                  <a:cubicBezTo>
                    <a:pt x="5977" y="13411"/>
                    <a:pt x="5053" y="10261"/>
                    <a:pt x="5451" y="7255"/>
                  </a:cubicBezTo>
                  <a:cubicBezTo>
                    <a:pt x="5815" y="4367"/>
                    <a:pt x="7453" y="1350"/>
                    <a:pt x="10686" y="1350"/>
                  </a:cubicBezTo>
                  <a:cubicBezTo>
                    <a:pt x="13920" y="1350"/>
                    <a:pt x="15558" y="4367"/>
                    <a:pt x="15922" y="7255"/>
                  </a:cubicBezTo>
                  <a:cubicBezTo>
                    <a:pt x="16318" y="10262"/>
                    <a:pt x="15398" y="13411"/>
                    <a:pt x="13537" y="15793"/>
                  </a:cubicBezTo>
                  <a:moveTo>
                    <a:pt x="20778" y="19126"/>
                  </a:moveTo>
                  <a:cubicBezTo>
                    <a:pt x="20644" y="19037"/>
                    <a:pt x="18209" y="17422"/>
                    <a:pt x="14585" y="16630"/>
                  </a:cubicBezTo>
                  <a:cubicBezTo>
                    <a:pt x="15914" y="14927"/>
                    <a:pt x="16767" y="12639"/>
                    <a:pt x="17130" y="11115"/>
                  </a:cubicBezTo>
                  <a:cubicBezTo>
                    <a:pt x="17633" y="9004"/>
                    <a:pt x="17438" y="4873"/>
                    <a:pt x="15431" y="2299"/>
                  </a:cubicBezTo>
                  <a:cubicBezTo>
                    <a:pt x="14259" y="795"/>
                    <a:pt x="12618" y="0"/>
                    <a:pt x="10686" y="0"/>
                  </a:cubicBezTo>
                  <a:cubicBezTo>
                    <a:pt x="8755" y="0"/>
                    <a:pt x="7114" y="795"/>
                    <a:pt x="5942" y="2299"/>
                  </a:cubicBezTo>
                  <a:cubicBezTo>
                    <a:pt x="3935" y="4873"/>
                    <a:pt x="3740" y="9004"/>
                    <a:pt x="4243" y="11115"/>
                  </a:cubicBezTo>
                  <a:cubicBezTo>
                    <a:pt x="4606" y="12639"/>
                    <a:pt x="5459" y="14927"/>
                    <a:pt x="6788" y="16630"/>
                  </a:cubicBezTo>
                  <a:cubicBezTo>
                    <a:pt x="3164" y="17422"/>
                    <a:pt x="729" y="19037"/>
                    <a:pt x="595" y="19126"/>
                  </a:cubicBezTo>
                  <a:cubicBezTo>
                    <a:pt x="105" y="19457"/>
                    <a:pt x="-113" y="20071"/>
                    <a:pt x="57" y="20640"/>
                  </a:cubicBezTo>
                  <a:cubicBezTo>
                    <a:pt x="228" y="21210"/>
                    <a:pt x="747" y="21599"/>
                    <a:pt x="1336" y="21599"/>
                  </a:cubicBezTo>
                  <a:lnTo>
                    <a:pt x="20037" y="21599"/>
                  </a:lnTo>
                  <a:cubicBezTo>
                    <a:pt x="20626" y="21599"/>
                    <a:pt x="21145" y="21210"/>
                    <a:pt x="21316" y="20640"/>
                  </a:cubicBezTo>
                  <a:cubicBezTo>
                    <a:pt x="21487" y="20071"/>
                    <a:pt x="21268" y="19457"/>
                    <a:pt x="20778" y="19126"/>
                  </a:cubicBezTo>
                </a:path>
              </a:pathLst>
            </a:custGeom>
            <a:solidFill>
              <a:schemeClr val="bg1"/>
            </a:solidFill>
            <a:ln>
              <a:noFill/>
            </a:ln>
            <a:effec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grpSp>
      <p:pic>
        <p:nvPicPr>
          <p:cNvPr id="8" name="图片 7"/>
          <p:cNvPicPr>
            <a:picLocks noChangeAspect="1"/>
          </p:cNvPicPr>
          <p:nvPr/>
        </p:nvPicPr>
        <p:blipFill>
          <a:blip r:embed="rId3"/>
          <a:stretch>
            <a:fillRect/>
          </a:stretch>
        </p:blipFill>
        <p:spPr>
          <a:xfrm>
            <a:off x="4392148" y="2268311"/>
            <a:ext cx="6806721" cy="2934346"/>
          </a:xfrm>
          <a:prstGeom prst="rect">
            <a:avLst/>
          </a:prstGeom>
          <a:ln>
            <a:noFill/>
          </a:ln>
          <a:effectLst>
            <a:outerShdw blurRad="292100" dist="139700" dir="2700000" algn="tl" rotWithShape="0">
              <a:srgbClr val="333333">
                <a:alpha val="65000"/>
              </a:srgbClr>
            </a:outerShdw>
          </a:effectLst>
        </p:spPr>
      </p:pic>
      <p:sp>
        <p:nvSpPr>
          <p:cNvPr id="32" name="文本框 31"/>
          <p:cNvSpPr txBox="1"/>
          <p:nvPr/>
        </p:nvSpPr>
        <p:spPr>
          <a:xfrm>
            <a:off x="523953" y="6101872"/>
            <a:ext cx="11066623" cy="336695"/>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zh-CN" altLang="en-US" sz="1200" dirty="0" smtClean="0">
                <a:solidFill>
                  <a:schemeClr val="bg1">
                    <a:lumMod val="50000"/>
                  </a:schemeClr>
                </a:solidFill>
                <a:latin typeface="微软雅黑" panose="020B0503020204020204" pitchFamily="34" charset="-122"/>
                <a:ea typeface="微软雅黑" panose="020B0503020204020204" pitchFamily="34" charset="-122"/>
              </a:rPr>
              <a:t>年龄范围：</a:t>
            </a:r>
            <a:r>
              <a:rPr lang="en-US" altLang="zh-CN" sz="1200" dirty="0" smtClean="0">
                <a:solidFill>
                  <a:schemeClr val="bg1">
                    <a:lumMod val="50000"/>
                  </a:schemeClr>
                </a:solidFill>
                <a:latin typeface="微软雅黑" panose="020B0503020204020204" pitchFamily="34" charset="-122"/>
                <a:ea typeface="微软雅黑" panose="020B0503020204020204" pitchFamily="34" charset="-122"/>
              </a:rPr>
              <a:t>18-65+</a:t>
            </a:r>
          </a:p>
        </p:txBody>
      </p:sp>
    </p:spTree>
    <p:extLst>
      <p:ext uri="{BB962C8B-B14F-4D97-AF65-F5344CB8AC3E}">
        <p14:creationId xmlns:p14="http://schemas.microsoft.com/office/powerpoint/2010/main" val="302814939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smtClean="0"/>
              <a:t>1.7.2 </a:t>
            </a:r>
            <a:r>
              <a:rPr lang="zh-CN" altLang="en-US" dirty="0"/>
              <a:t>精准</a:t>
            </a:r>
            <a:r>
              <a:rPr lang="zh-CN" altLang="en-US" dirty="0" smtClean="0"/>
              <a:t>投放</a:t>
            </a:r>
            <a:r>
              <a:rPr lang="en-US" altLang="zh-CN" dirty="0" smtClean="0"/>
              <a:t>—</a:t>
            </a:r>
            <a:r>
              <a:rPr lang="zh-CN" altLang="en-US" sz="2600" dirty="0" smtClean="0"/>
              <a:t>设备和用户</a:t>
            </a:r>
            <a:endParaRPr lang="zh-CN" altLang="en-US" sz="2600" dirty="0"/>
          </a:p>
        </p:txBody>
      </p:sp>
      <p:grpSp>
        <p:nvGrpSpPr>
          <p:cNvPr id="50" name="组合 49"/>
          <p:cNvGrpSpPr/>
          <p:nvPr/>
        </p:nvGrpSpPr>
        <p:grpSpPr>
          <a:xfrm>
            <a:off x="4751705" y="986015"/>
            <a:ext cx="7392670" cy="480060"/>
            <a:chOff x="7483" y="1318"/>
            <a:chExt cx="11642" cy="756"/>
          </a:xfrm>
        </p:grpSpPr>
        <p:grpSp>
          <p:nvGrpSpPr>
            <p:cNvPr id="4" name="组合 3"/>
            <p:cNvGrpSpPr/>
            <p:nvPr/>
          </p:nvGrpSpPr>
          <p:grpSpPr>
            <a:xfrm>
              <a:off x="7483" y="1318"/>
              <a:ext cx="2570" cy="756"/>
              <a:chOff x="351039" y="195"/>
              <a:chExt cx="1602178" cy="640871"/>
            </a:xfrm>
            <a:solidFill>
              <a:srgbClr val="D9D9D9"/>
            </a:solidFill>
          </p:grpSpPr>
          <p:sp>
            <p:nvSpPr>
              <p:cNvPr id="5" name="燕尾形 4"/>
              <p:cNvSpPr/>
              <p:nvPr/>
            </p:nvSpPr>
            <p:spPr>
              <a:xfrm>
                <a:off x="351039" y="195"/>
                <a:ext cx="1602178" cy="640871"/>
              </a:xfrm>
              <a:prstGeom prst="chevron">
                <a:avLst/>
              </a:prstGeom>
              <a:gr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a:lstStyle/>
              <a:p>
                <a:endParaRPr lang="zh-CN" altLang="en-US" sz="2400">
                  <a:cs typeface="+mn-ea"/>
                  <a:sym typeface="+mn-lt"/>
                </a:endParaRPr>
              </a:p>
            </p:txBody>
          </p:sp>
          <p:sp>
            <p:nvSpPr>
              <p:cNvPr id="11" name="燕尾形 4"/>
              <p:cNvSpPr/>
              <p:nvPr/>
            </p:nvSpPr>
            <p:spPr>
              <a:xfrm>
                <a:off x="671475" y="195"/>
                <a:ext cx="961307" cy="640871"/>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13546" tIns="6773" rIns="0" bIns="6773" numCol="1" spcCol="1270" anchor="ctr" anchorCtr="0">
                <a:noAutofit/>
              </a:bodyPr>
              <a:lstStyle/>
              <a:p>
                <a:pPr lvl="0" algn="ctr" defTabSz="355600">
                  <a:lnSpc>
                    <a:spcPct val="90000"/>
                  </a:lnSpc>
                  <a:spcBef>
                    <a:spcPct val="0"/>
                  </a:spcBef>
                  <a:spcAft>
                    <a:spcPct val="35000"/>
                  </a:spcAft>
                </a:pPr>
                <a:r>
                  <a:rPr lang="en-US" altLang="zh-CN" sz="1335" b="1" dirty="0">
                    <a:solidFill>
                      <a:schemeClr val="bg1"/>
                    </a:solidFill>
                    <a:latin typeface="微软雅黑" charset="0"/>
                    <a:ea typeface="微软雅黑" charset="0"/>
                    <a:cs typeface="+mn-ea"/>
                    <a:sym typeface="+mn-lt"/>
                  </a:rPr>
                  <a:t>1</a:t>
                </a:r>
                <a:r>
                  <a:rPr lang="zh-CN" altLang="en-US" sz="1335" b="1" dirty="0">
                    <a:solidFill>
                      <a:schemeClr val="bg1"/>
                    </a:solidFill>
                    <a:latin typeface="微软雅黑" charset="0"/>
                    <a:ea typeface="微软雅黑" charset="0"/>
                    <a:cs typeface="+mn-ea"/>
                    <a:sym typeface="+mn-lt"/>
                  </a:rPr>
                  <a:t>、选择产品</a:t>
                </a:r>
                <a:endParaRPr lang="en-US" sz="1335" b="1" kern="1200" dirty="0">
                  <a:solidFill>
                    <a:schemeClr val="bg1"/>
                  </a:solidFill>
                  <a:latin typeface="微软雅黑" charset="0"/>
                  <a:ea typeface="微软雅黑" charset="0"/>
                  <a:cs typeface="+mn-ea"/>
                  <a:sym typeface="+mn-lt"/>
                </a:endParaRPr>
              </a:p>
            </p:txBody>
          </p:sp>
        </p:grpSp>
        <p:grpSp>
          <p:nvGrpSpPr>
            <p:cNvPr id="13" name="组合 12"/>
            <p:cNvGrpSpPr/>
            <p:nvPr/>
          </p:nvGrpSpPr>
          <p:grpSpPr>
            <a:xfrm>
              <a:off x="9751" y="1318"/>
              <a:ext cx="2570" cy="756"/>
              <a:chOff x="351039" y="195"/>
              <a:chExt cx="1602178" cy="640871"/>
            </a:xfrm>
            <a:solidFill>
              <a:srgbClr val="496AA3"/>
            </a:solidFill>
          </p:grpSpPr>
          <p:sp>
            <p:nvSpPr>
              <p:cNvPr id="17" name="燕尾形 16"/>
              <p:cNvSpPr/>
              <p:nvPr/>
            </p:nvSpPr>
            <p:spPr>
              <a:xfrm>
                <a:off x="351039" y="195"/>
                <a:ext cx="1602178" cy="640871"/>
              </a:xfrm>
              <a:prstGeom prst="chevron">
                <a:avLst/>
              </a:prstGeom>
              <a:solidFill>
                <a:srgbClr val="D9D9D9"/>
              </a:solid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a:lstStyle/>
              <a:p>
                <a:endParaRPr lang="zh-CN" altLang="en-US" sz="2400">
                  <a:cs typeface="+mn-ea"/>
                  <a:sym typeface="+mn-lt"/>
                </a:endParaRPr>
              </a:p>
            </p:txBody>
          </p:sp>
          <p:sp>
            <p:nvSpPr>
              <p:cNvPr id="19" name="燕尾形 4"/>
              <p:cNvSpPr/>
              <p:nvPr/>
            </p:nvSpPr>
            <p:spPr>
              <a:xfrm>
                <a:off x="633776" y="195"/>
                <a:ext cx="1093250" cy="640871"/>
              </a:xfrm>
              <a:prstGeom prst="rect">
                <a:avLst/>
              </a:prstGeom>
              <a:noFill/>
              <a:extLst>
                <a:ext uri="{909E8E84-426E-40DD-AFC4-6F175D3DCCD1}">
                  <a14:hiddenFill xmlns:a14="http://schemas.microsoft.com/office/drawing/2010/main">
                    <a:grpFill/>
                  </a14:hiddenFill>
                </a:ext>
              </a:extLst>
            </p:spPr>
            <p:style>
              <a:lnRef idx="0">
                <a:scrgbClr r="0" g="0" b="0"/>
              </a:lnRef>
              <a:fillRef idx="0">
                <a:scrgbClr r="0" g="0" b="0"/>
              </a:fillRef>
              <a:effectRef idx="0">
                <a:scrgbClr r="0" g="0" b="0"/>
              </a:effectRef>
              <a:fontRef idx="minor">
                <a:schemeClr val="lt1"/>
              </a:fontRef>
            </p:style>
            <p:txBody>
              <a:bodyPr spcFirstLastPara="0" vert="horz" wrap="square" lIns="13546" tIns="6773" rIns="0" bIns="6773" numCol="1" spcCol="1270" anchor="ctr" anchorCtr="0">
                <a:noAutofit/>
              </a:bodyPr>
              <a:lstStyle/>
              <a:p>
                <a:pPr lvl="0" algn="ctr" defTabSz="355600">
                  <a:lnSpc>
                    <a:spcPct val="90000"/>
                  </a:lnSpc>
                  <a:spcBef>
                    <a:spcPct val="0"/>
                  </a:spcBef>
                  <a:spcAft>
                    <a:spcPct val="35000"/>
                  </a:spcAft>
                </a:pPr>
                <a:r>
                  <a:rPr lang="en-US" altLang="zh-CN" sz="1335" b="1" dirty="0">
                    <a:solidFill>
                      <a:schemeClr val="bg1"/>
                    </a:solidFill>
                    <a:latin typeface="微软雅黑" charset="0"/>
                    <a:ea typeface="微软雅黑" charset="0"/>
                    <a:cs typeface="+mn-ea"/>
                    <a:sym typeface="+mn-lt"/>
                  </a:rPr>
                  <a:t>2.</a:t>
                </a:r>
                <a:r>
                  <a:rPr lang="zh-CN" altLang="en-US" sz="1335" b="1" dirty="0">
                    <a:solidFill>
                      <a:schemeClr val="bg1"/>
                    </a:solidFill>
                    <a:latin typeface="微软雅黑" charset="0"/>
                    <a:ea typeface="微软雅黑" charset="0"/>
                    <a:cs typeface="+mn-ea"/>
                    <a:sym typeface="+mn-lt"/>
                  </a:rPr>
                  <a:t>选择关键词</a:t>
                </a:r>
                <a:endParaRPr lang="en-US" sz="1335" b="1" kern="1200" dirty="0">
                  <a:solidFill>
                    <a:schemeClr val="bg1"/>
                  </a:solidFill>
                  <a:latin typeface="微软雅黑" charset="0"/>
                  <a:ea typeface="微软雅黑" charset="0"/>
                  <a:cs typeface="+mn-ea"/>
                  <a:sym typeface="+mn-lt"/>
                </a:endParaRPr>
              </a:p>
            </p:txBody>
          </p:sp>
        </p:grpSp>
        <p:grpSp>
          <p:nvGrpSpPr>
            <p:cNvPr id="39" name="组合 38"/>
            <p:cNvGrpSpPr/>
            <p:nvPr/>
          </p:nvGrpSpPr>
          <p:grpSpPr>
            <a:xfrm>
              <a:off x="12019" y="1318"/>
              <a:ext cx="2570" cy="756"/>
              <a:chOff x="351039" y="195"/>
              <a:chExt cx="1602178" cy="640871"/>
            </a:xfrm>
            <a:solidFill>
              <a:schemeClr val="bg1">
                <a:lumMod val="85000"/>
              </a:schemeClr>
            </a:solidFill>
          </p:grpSpPr>
          <p:sp>
            <p:nvSpPr>
              <p:cNvPr id="20" name="燕尾形 19"/>
              <p:cNvSpPr/>
              <p:nvPr/>
            </p:nvSpPr>
            <p:spPr>
              <a:xfrm>
                <a:off x="351039" y="195"/>
                <a:ext cx="1602178" cy="640871"/>
              </a:xfrm>
              <a:prstGeom prst="chevron">
                <a:avLst/>
              </a:prstGeom>
              <a:solidFill>
                <a:srgbClr val="D9D9D9"/>
              </a:solid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a:lstStyle/>
              <a:p>
                <a:endParaRPr lang="zh-CN" altLang="en-US" sz="2400">
                  <a:cs typeface="+mn-ea"/>
                  <a:sym typeface="+mn-lt"/>
                </a:endParaRPr>
              </a:p>
            </p:txBody>
          </p:sp>
          <p:sp>
            <p:nvSpPr>
              <p:cNvPr id="41" name="燕尾形 4"/>
              <p:cNvSpPr/>
              <p:nvPr/>
            </p:nvSpPr>
            <p:spPr>
              <a:xfrm>
                <a:off x="633776" y="195"/>
                <a:ext cx="1093250" cy="640871"/>
              </a:xfrm>
              <a:prstGeom prst="rect">
                <a:avLst/>
              </a:prstGeom>
              <a:noFill/>
              <a:extLst>
                <a:ext uri="{909E8E84-426E-40DD-AFC4-6F175D3DCCD1}">
                  <a14:hiddenFill xmlns:a14="http://schemas.microsoft.com/office/drawing/2010/main">
                    <a:grpFill/>
                  </a14:hiddenFill>
                </a:ext>
              </a:extLst>
            </p:spPr>
            <p:style>
              <a:lnRef idx="0">
                <a:scrgbClr r="0" g="0" b="0"/>
              </a:lnRef>
              <a:fillRef idx="0">
                <a:scrgbClr r="0" g="0" b="0"/>
              </a:fillRef>
              <a:effectRef idx="0">
                <a:scrgbClr r="0" g="0" b="0"/>
              </a:effectRef>
              <a:fontRef idx="minor">
                <a:schemeClr val="lt1"/>
              </a:fontRef>
            </p:style>
            <p:txBody>
              <a:bodyPr spcFirstLastPara="0" vert="horz" wrap="square" lIns="13546" tIns="6773" rIns="0" bIns="6773" numCol="1" spcCol="1270" anchor="ctr" anchorCtr="0">
                <a:noAutofit/>
              </a:bodyPr>
              <a:lstStyle/>
              <a:p>
                <a:pPr lvl="0" algn="ctr" defTabSz="355600">
                  <a:lnSpc>
                    <a:spcPct val="90000"/>
                  </a:lnSpc>
                  <a:spcBef>
                    <a:spcPct val="0"/>
                  </a:spcBef>
                  <a:spcAft>
                    <a:spcPct val="35000"/>
                  </a:spcAft>
                </a:pPr>
                <a:r>
                  <a:rPr lang="en-US" altLang="zh-CN" sz="1335" b="1" dirty="0">
                    <a:solidFill>
                      <a:schemeClr val="bg1"/>
                    </a:solidFill>
                    <a:latin typeface="微软雅黑" charset="0"/>
                    <a:ea typeface="微软雅黑" charset="0"/>
                    <a:cs typeface="+mn-ea"/>
                    <a:sym typeface="+mn-lt"/>
                  </a:rPr>
                  <a:t>3.</a:t>
                </a:r>
                <a:r>
                  <a:rPr lang="zh-CN" altLang="en-US" sz="1335" b="1" dirty="0">
                    <a:solidFill>
                      <a:schemeClr val="bg1"/>
                    </a:solidFill>
                    <a:latin typeface="微软雅黑" charset="0"/>
                    <a:ea typeface="微软雅黑" charset="0"/>
                    <a:cs typeface="+mn-ea"/>
                    <a:sym typeface="+mn-lt"/>
                  </a:rPr>
                  <a:t>设定预算和出价</a:t>
                </a:r>
                <a:endParaRPr lang="en-US" sz="1335" b="1" kern="1200" dirty="0">
                  <a:solidFill>
                    <a:schemeClr val="bg1"/>
                  </a:solidFill>
                  <a:latin typeface="微软雅黑" charset="0"/>
                  <a:ea typeface="微软雅黑" charset="0"/>
                  <a:cs typeface="+mn-ea"/>
                  <a:sym typeface="+mn-lt"/>
                </a:endParaRPr>
              </a:p>
            </p:txBody>
          </p:sp>
        </p:grpSp>
        <p:grpSp>
          <p:nvGrpSpPr>
            <p:cNvPr id="21" name="组合 20"/>
            <p:cNvGrpSpPr/>
            <p:nvPr/>
          </p:nvGrpSpPr>
          <p:grpSpPr>
            <a:xfrm>
              <a:off x="14273" y="1318"/>
              <a:ext cx="2570" cy="756"/>
              <a:chOff x="351039" y="195"/>
              <a:chExt cx="1602178" cy="640871"/>
            </a:xfrm>
            <a:solidFill>
              <a:schemeClr val="bg1">
                <a:lumMod val="85000"/>
              </a:schemeClr>
            </a:solidFill>
          </p:grpSpPr>
          <p:sp>
            <p:nvSpPr>
              <p:cNvPr id="43" name="燕尾形 42"/>
              <p:cNvSpPr/>
              <p:nvPr/>
            </p:nvSpPr>
            <p:spPr>
              <a:xfrm>
                <a:off x="351039" y="195"/>
                <a:ext cx="1602178" cy="640871"/>
              </a:xfrm>
              <a:prstGeom prst="chevron">
                <a:avLst/>
              </a:prstGeom>
              <a:solidFill>
                <a:srgbClr val="496AA3"/>
              </a:solid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a:lstStyle/>
              <a:p>
                <a:endParaRPr lang="zh-CN" altLang="en-US" sz="2400">
                  <a:cs typeface="+mn-ea"/>
                  <a:sym typeface="+mn-lt"/>
                </a:endParaRPr>
              </a:p>
            </p:txBody>
          </p:sp>
          <p:sp>
            <p:nvSpPr>
              <p:cNvPr id="22" name="燕尾形 4"/>
              <p:cNvSpPr/>
              <p:nvPr/>
            </p:nvSpPr>
            <p:spPr>
              <a:xfrm>
                <a:off x="633776" y="195"/>
                <a:ext cx="1093250" cy="640871"/>
              </a:xfrm>
              <a:prstGeom prst="rect">
                <a:avLst/>
              </a:prstGeom>
              <a:noFill/>
              <a:extLst>
                <a:ext uri="{909E8E84-426E-40DD-AFC4-6F175D3DCCD1}">
                  <a14:hiddenFill xmlns:a14="http://schemas.microsoft.com/office/drawing/2010/main">
                    <a:grpFill/>
                  </a14:hiddenFill>
                </a:ext>
              </a:extLst>
            </p:spPr>
            <p:style>
              <a:lnRef idx="0">
                <a:scrgbClr r="0" g="0" b="0"/>
              </a:lnRef>
              <a:fillRef idx="0">
                <a:scrgbClr r="0" g="0" b="0"/>
              </a:fillRef>
              <a:effectRef idx="0">
                <a:scrgbClr r="0" g="0" b="0"/>
              </a:effectRef>
              <a:fontRef idx="minor">
                <a:schemeClr val="lt1"/>
              </a:fontRef>
            </p:style>
            <p:txBody>
              <a:bodyPr spcFirstLastPara="0" vert="horz" wrap="square" lIns="13546" tIns="6773" rIns="0" bIns="6773" numCol="1" spcCol="1270" anchor="ctr" anchorCtr="0">
                <a:noAutofit/>
              </a:bodyPr>
              <a:lstStyle/>
              <a:p>
                <a:pPr lvl="0" algn="ctr" defTabSz="355600">
                  <a:lnSpc>
                    <a:spcPct val="90000"/>
                  </a:lnSpc>
                  <a:spcBef>
                    <a:spcPct val="0"/>
                  </a:spcBef>
                  <a:spcAft>
                    <a:spcPct val="35000"/>
                  </a:spcAft>
                </a:pPr>
                <a:r>
                  <a:rPr lang="en-US" altLang="zh-CN" sz="1335" b="1" dirty="0">
                    <a:solidFill>
                      <a:schemeClr val="bg1"/>
                    </a:solidFill>
                    <a:latin typeface="微软雅黑" charset="0"/>
                    <a:ea typeface="微软雅黑" charset="0"/>
                    <a:cs typeface="+mn-ea"/>
                    <a:sym typeface="+mn-lt"/>
                  </a:rPr>
                  <a:t>4.</a:t>
                </a:r>
                <a:r>
                  <a:rPr lang="zh-CN" altLang="en-US" sz="1335" b="1" dirty="0">
                    <a:solidFill>
                      <a:schemeClr val="bg1"/>
                    </a:solidFill>
                    <a:latin typeface="微软雅黑" charset="0"/>
                    <a:ea typeface="微软雅黑" charset="0"/>
                    <a:cs typeface="+mn-ea"/>
                    <a:sym typeface="+mn-lt"/>
                  </a:rPr>
                  <a:t>精准投放</a:t>
                </a:r>
                <a:endParaRPr lang="en-US" sz="1335" b="1" kern="1200" dirty="0">
                  <a:solidFill>
                    <a:schemeClr val="bg1"/>
                  </a:solidFill>
                  <a:latin typeface="微软雅黑" charset="0"/>
                  <a:ea typeface="微软雅黑" charset="0"/>
                  <a:cs typeface="+mn-ea"/>
                  <a:sym typeface="+mn-lt"/>
                </a:endParaRPr>
              </a:p>
            </p:txBody>
          </p:sp>
        </p:grpSp>
        <p:grpSp>
          <p:nvGrpSpPr>
            <p:cNvPr id="25" name="组合 24"/>
            <p:cNvGrpSpPr/>
            <p:nvPr/>
          </p:nvGrpSpPr>
          <p:grpSpPr>
            <a:xfrm>
              <a:off x="16555" y="1318"/>
              <a:ext cx="2570" cy="756"/>
              <a:chOff x="351039" y="195"/>
              <a:chExt cx="1602178" cy="640871"/>
            </a:xfrm>
            <a:solidFill>
              <a:schemeClr val="bg1">
                <a:lumMod val="85000"/>
              </a:schemeClr>
            </a:solidFill>
          </p:grpSpPr>
          <p:sp>
            <p:nvSpPr>
              <p:cNvPr id="48" name="燕尾形 47"/>
              <p:cNvSpPr/>
              <p:nvPr/>
            </p:nvSpPr>
            <p:spPr>
              <a:xfrm>
                <a:off x="351039" y="195"/>
                <a:ext cx="1602178" cy="640871"/>
              </a:xfrm>
              <a:prstGeom prst="chevron">
                <a:avLst/>
              </a:prstGeom>
              <a:gr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a:lstStyle/>
              <a:p>
                <a:endParaRPr lang="zh-CN" altLang="en-US" sz="2400">
                  <a:cs typeface="+mn-ea"/>
                  <a:sym typeface="+mn-lt"/>
                </a:endParaRPr>
              </a:p>
            </p:txBody>
          </p:sp>
          <p:sp>
            <p:nvSpPr>
              <p:cNvPr id="49" name="燕尾形 4"/>
              <p:cNvSpPr/>
              <p:nvPr/>
            </p:nvSpPr>
            <p:spPr>
              <a:xfrm>
                <a:off x="633776" y="195"/>
                <a:ext cx="1093250" cy="640871"/>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13546" tIns="6773" rIns="0" bIns="6773" numCol="1" spcCol="1270" anchor="ctr" anchorCtr="0">
                <a:noAutofit/>
              </a:bodyPr>
              <a:lstStyle/>
              <a:p>
                <a:pPr lvl="0" algn="ctr" defTabSz="355600">
                  <a:lnSpc>
                    <a:spcPct val="90000"/>
                  </a:lnSpc>
                  <a:spcBef>
                    <a:spcPct val="0"/>
                  </a:spcBef>
                  <a:spcAft>
                    <a:spcPct val="35000"/>
                  </a:spcAft>
                </a:pPr>
                <a:r>
                  <a:rPr lang="en-US" altLang="zh-CN" sz="1335" b="1" dirty="0">
                    <a:solidFill>
                      <a:schemeClr val="bg1"/>
                    </a:solidFill>
                    <a:latin typeface="微软雅黑" charset="0"/>
                    <a:ea typeface="微软雅黑" charset="0"/>
                    <a:cs typeface="+mn-ea"/>
                    <a:sym typeface="+mn-lt"/>
                  </a:rPr>
                  <a:t>5.</a:t>
                </a:r>
                <a:r>
                  <a:rPr lang="zh-CN" altLang="en-US" sz="1335" b="1" dirty="0">
                    <a:solidFill>
                      <a:schemeClr val="bg1"/>
                    </a:solidFill>
                    <a:latin typeface="微软雅黑" charset="0"/>
                    <a:ea typeface="微软雅黑" charset="0"/>
                    <a:cs typeface="+mn-ea"/>
                    <a:sym typeface="+mn-lt"/>
                  </a:rPr>
                  <a:t>填写支付信息</a:t>
                </a:r>
                <a:endParaRPr lang="en-US" sz="1335" b="1" kern="1200" dirty="0">
                  <a:solidFill>
                    <a:schemeClr val="bg1"/>
                  </a:solidFill>
                  <a:latin typeface="微软雅黑" charset="0"/>
                  <a:ea typeface="微软雅黑" charset="0"/>
                  <a:cs typeface="+mn-ea"/>
                  <a:sym typeface="+mn-lt"/>
                </a:endParaRPr>
              </a:p>
            </p:txBody>
          </p:sp>
        </p:grpSp>
      </p:grpSp>
      <p:sp>
        <p:nvSpPr>
          <p:cNvPr id="119" name="文本框 118"/>
          <p:cNvSpPr txBox="1"/>
          <p:nvPr/>
        </p:nvSpPr>
        <p:spPr>
          <a:xfrm>
            <a:off x="540698" y="2376546"/>
            <a:ext cx="1210588" cy="400110"/>
          </a:xfrm>
          <a:prstGeom prst="rect">
            <a:avLst/>
          </a:prstGeom>
          <a:noFill/>
        </p:spPr>
        <p:txBody>
          <a:bodyPr wrap="none" rtlCol="0">
            <a:spAutoFit/>
          </a:bodyPr>
          <a:lstStyle/>
          <a:p>
            <a:r>
              <a:rPr lang="zh-CN" altLang="en-US" sz="2000" dirty="0">
                <a:solidFill>
                  <a:schemeClr val="tx1">
                    <a:lumMod val="50000"/>
                    <a:lumOff val="50000"/>
                  </a:schemeClr>
                </a:solidFill>
                <a:latin typeface="微软雅黑" pitchFamily="34" charset="-122"/>
                <a:ea typeface="微软雅黑" pitchFamily="34" charset="-122"/>
              </a:rPr>
              <a:t>设备位置</a:t>
            </a:r>
          </a:p>
        </p:txBody>
      </p:sp>
      <p:grpSp>
        <p:nvGrpSpPr>
          <p:cNvPr id="3" name="组合 2"/>
          <p:cNvGrpSpPr/>
          <p:nvPr/>
        </p:nvGrpSpPr>
        <p:grpSpPr>
          <a:xfrm>
            <a:off x="1999859" y="1856601"/>
            <a:ext cx="1440000" cy="1440000"/>
            <a:chOff x="4010660" y="2159000"/>
            <a:chExt cx="866775" cy="866775"/>
          </a:xfrm>
        </p:grpSpPr>
        <p:grpSp>
          <p:nvGrpSpPr>
            <p:cNvPr id="105" name="组合 104"/>
            <p:cNvGrpSpPr/>
            <p:nvPr/>
          </p:nvGrpSpPr>
          <p:grpSpPr>
            <a:xfrm>
              <a:off x="4010660" y="2159000"/>
              <a:ext cx="866775" cy="866775"/>
              <a:chOff x="10360" y="2136"/>
              <a:chExt cx="1365" cy="1365"/>
            </a:xfrm>
            <a:solidFill>
              <a:schemeClr val="bg1">
                <a:lumMod val="50000"/>
              </a:schemeClr>
            </a:solidFill>
          </p:grpSpPr>
          <p:sp>
            <p:nvSpPr>
              <p:cNvPr id="106" name="椭圆 105"/>
              <p:cNvSpPr/>
              <p:nvPr/>
            </p:nvSpPr>
            <p:spPr>
              <a:xfrm>
                <a:off x="10360" y="2136"/>
                <a:ext cx="1365" cy="136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Freeform 16"/>
              <p:cNvSpPr>
                <a:spLocks noEditPoints="1"/>
              </p:cNvSpPr>
              <p:nvPr/>
            </p:nvSpPr>
            <p:spPr bwMode="auto">
              <a:xfrm>
                <a:off x="10916" y="2598"/>
                <a:ext cx="43" cy="60"/>
              </a:xfrm>
              <a:custGeom>
                <a:avLst/>
                <a:gdLst>
                  <a:gd name="T0" fmla="*/ 10 w 10"/>
                  <a:gd name="T1" fmla="*/ 7 h 14"/>
                  <a:gd name="T2" fmla="*/ 5 w 10"/>
                  <a:gd name="T3" fmla="*/ 14 h 14"/>
                  <a:gd name="T4" fmla="*/ 0 w 10"/>
                  <a:gd name="T5" fmla="*/ 8 h 14"/>
                  <a:gd name="T6" fmla="*/ 5 w 10"/>
                  <a:gd name="T7" fmla="*/ 0 h 14"/>
                  <a:gd name="T8" fmla="*/ 10 w 10"/>
                  <a:gd name="T9" fmla="*/ 7 h 14"/>
                  <a:gd name="T10" fmla="*/ 3 w 10"/>
                  <a:gd name="T11" fmla="*/ 8 h 14"/>
                  <a:gd name="T12" fmla="*/ 5 w 10"/>
                  <a:gd name="T13" fmla="*/ 12 h 14"/>
                  <a:gd name="T14" fmla="*/ 7 w 10"/>
                  <a:gd name="T15" fmla="*/ 7 h 14"/>
                  <a:gd name="T16" fmla="*/ 5 w 10"/>
                  <a:gd name="T17" fmla="*/ 3 h 14"/>
                  <a:gd name="T18" fmla="*/ 3 w 10"/>
                  <a:gd name="T19" fmla="*/ 8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 h="14">
                    <a:moveTo>
                      <a:pt x="10" y="7"/>
                    </a:moveTo>
                    <a:cubicBezTo>
                      <a:pt x="10" y="12"/>
                      <a:pt x="9" y="14"/>
                      <a:pt x="5" y="14"/>
                    </a:cubicBezTo>
                    <a:cubicBezTo>
                      <a:pt x="2" y="14"/>
                      <a:pt x="0" y="11"/>
                      <a:pt x="0" y="8"/>
                    </a:cubicBezTo>
                    <a:cubicBezTo>
                      <a:pt x="0" y="4"/>
                      <a:pt x="2" y="0"/>
                      <a:pt x="5" y="0"/>
                    </a:cubicBezTo>
                    <a:cubicBezTo>
                      <a:pt x="9" y="0"/>
                      <a:pt x="10" y="4"/>
                      <a:pt x="10" y="7"/>
                    </a:cubicBezTo>
                    <a:close/>
                    <a:moveTo>
                      <a:pt x="3" y="8"/>
                    </a:moveTo>
                    <a:cubicBezTo>
                      <a:pt x="3" y="11"/>
                      <a:pt x="4" y="12"/>
                      <a:pt x="5" y="12"/>
                    </a:cubicBezTo>
                    <a:cubicBezTo>
                      <a:pt x="7" y="12"/>
                      <a:pt x="7" y="11"/>
                      <a:pt x="7" y="7"/>
                    </a:cubicBezTo>
                    <a:cubicBezTo>
                      <a:pt x="7" y="4"/>
                      <a:pt x="7" y="3"/>
                      <a:pt x="5" y="3"/>
                    </a:cubicBezTo>
                    <a:cubicBezTo>
                      <a:pt x="4" y="3"/>
                      <a:pt x="3" y="4"/>
                      <a:pt x="3" y="8"/>
                    </a:cubicBezTo>
                    <a:close/>
                  </a:path>
                </a:pathLst>
              </a:custGeom>
              <a:grpFill/>
              <a:ln>
                <a:noFill/>
              </a:ln>
            </p:spPr>
            <p:txBody>
              <a:bodyPr vert="horz" wrap="square" lIns="91440" tIns="45720" rIns="91440" bIns="45720" numCol="1" anchor="t" anchorCtr="0" compatLnSpc="1"/>
              <a:lstStyle/>
              <a:p>
                <a:endParaRPr lang="zh-CN" altLang="en-US"/>
              </a:p>
            </p:txBody>
          </p:sp>
        </p:grpSp>
        <p:grpSp>
          <p:nvGrpSpPr>
            <p:cNvPr id="136" name="组合 135"/>
            <p:cNvGrpSpPr/>
            <p:nvPr/>
          </p:nvGrpSpPr>
          <p:grpSpPr>
            <a:xfrm>
              <a:off x="4264025" y="2329815"/>
              <a:ext cx="347980" cy="464820"/>
              <a:chOff x="1213" y="7729"/>
              <a:chExt cx="548" cy="732"/>
            </a:xfrm>
          </p:grpSpPr>
          <p:sp>
            <p:nvSpPr>
              <p:cNvPr id="52332" name="AutoShape 108"/>
              <p:cNvSpPr/>
              <p:nvPr/>
            </p:nvSpPr>
            <p:spPr bwMode="auto">
              <a:xfrm>
                <a:off x="1349" y="7867"/>
                <a:ext cx="275" cy="2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800"/>
                    </a:moveTo>
                    <a:cubicBezTo>
                      <a:pt x="15764" y="1800"/>
                      <a:pt x="19800" y="5835"/>
                      <a:pt x="19800" y="10800"/>
                    </a:cubicBezTo>
                    <a:cubicBezTo>
                      <a:pt x="19800" y="15764"/>
                      <a:pt x="15764" y="19800"/>
                      <a:pt x="10800" y="19800"/>
                    </a:cubicBezTo>
                    <a:cubicBezTo>
                      <a:pt x="5835" y="19800"/>
                      <a:pt x="1800" y="15764"/>
                      <a:pt x="1800" y="10800"/>
                    </a:cubicBezTo>
                    <a:cubicBezTo>
                      <a:pt x="1800" y="5835"/>
                      <a:pt x="5835" y="1800"/>
                      <a:pt x="10800" y="1800"/>
                    </a:cubicBezTo>
                    <a:moveTo>
                      <a:pt x="10800" y="21599"/>
                    </a:moveTo>
                    <a:cubicBezTo>
                      <a:pt x="16756" y="21599"/>
                      <a:pt x="21600" y="16756"/>
                      <a:pt x="21600" y="10800"/>
                    </a:cubicBezTo>
                    <a:cubicBezTo>
                      <a:pt x="21600" y="4843"/>
                      <a:pt x="16756" y="0"/>
                      <a:pt x="10800" y="0"/>
                    </a:cubicBezTo>
                    <a:cubicBezTo>
                      <a:pt x="4843" y="0"/>
                      <a:pt x="0" y="4843"/>
                      <a:pt x="0" y="10800"/>
                    </a:cubicBezTo>
                    <a:cubicBezTo>
                      <a:pt x="0" y="16756"/>
                      <a:pt x="4843" y="21599"/>
                      <a:pt x="10800" y="21599"/>
                    </a:cubicBezTo>
                  </a:path>
                </a:pathLst>
              </a:custGeom>
              <a:solidFill>
                <a:schemeClr val="bg1"/>
              </a:solidFill>
              <a:ln>
                <a:noFill/>
              </a:ln>
              <a:effec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137" name="AutoShape 109"/>
              <p:cNvSpPr/>
              <p:nvPr/>
            </p:nvSpPr>
            <p:spPr bwMode="auto">
              <a:xfrm>
                <a:off x="1213" y="7729"/>
                <a:ext cx="549" cy="73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904" y="20170"/>
                    </a:moveTo>
                    <a:cubicBezTo>
                      <a:pt x="10885" y="20184"/>
                      <a:pt x="10830" y="20215"/>
                      <a:pt x="10782" y="20237"/>
                    </a:cubicBezTo>
                    <a:cubicBezTo>
                      <a:pt x="10774" y="20218"/>
                      <a:pt x="10707" y="20178"/>
                      <a:pt x="10666" y="20147"/>
                    </a:cubicBezTo>
                    <a:cubicBezTo>
                      <a:pt x="7368" y="17300"/>
                      <a:pt x="1799" y="12497"/>
                      <a:pt x="1799" y="8101"/>
                    </a:cubicBezTo>
                    <a:cubicBezTo>
                      <a:pt x="1799" y="4378"/>
                      <a:pt x="5838" y="1350"/>
                      <a:pt x="10800" y="1350"/>
                    </a:cubicBezTo>
                    <a:cubicBezTo>
                      <a:pt x="15762" y="1350"/>
                      <a:pt x="19800" y="4378"/>
                      <a:pt x="19800" y="8101"/>
                    </a:cubicBezTo>
                    <a:cubicBezTo>
                      <a:pt x="19800" y="12497"/>
                      <a:pt x="14231" y="17300"/>
                      <a:pt x="10904" y="20170"/>
                    </a:cubicBezTo>
                    <a:moveTo>
                      <a:pt x="10800" y="0"/>
                    </a:moveTo>
                    <a:cubicBezTo>
                      <a:pt x="4844" y="0"/>
                      <a:pt x="0" y="3588"/>
                      <a:pt x="0" y="8101"/>
                    </a:cubicBezTo>
                    <a:cubicBezTo>
                      <a:pt x="0" y="12826"/>
                      <a:pt x="5400" y="17660"/>
                      <a:pt x="9337" y="21056"/>
                    </a:cubicBezTo>
                    <a:cubicBezTo>
                      <a:pt x="9352" y="21070"/>
                      <a:pt x="9984" y="21599"/>
                      <a:pt x="10766" y="21599"/>
                    </a:cubicBezTo>
                    <a:lnTo>
                      <a:pt x="10834" y="21599"/>
                    </a:lnTo>
                    <a:cubicBezTo>
                      <a:pt x="11615" y="21599"/>
                      <a:pt x="12247" y="21070"/>
                      <a:pt x="12262" y="21056"/>
                    </a:cubicBezTo>
                    <a:cubicBezTo>
                      <a:pt x="16200" y="17660"/>
                      <a:pt x="21599" y="12826"/>
                      <a:pt x="21599" y="8101"/>
                    </a:cubicBezTo>
                    <a:cubicBezTo>
                      <a:pt x="21599" y="3588"/>
                      <a:pt x="16755" y="0"/>
                      <a:pt x="10800" y="0"/>
                    </a:cubicBezTo>
                  </a:path>
                </a:pathLst>
              </a:custGeom>
              <a:solidFill>
                <a:schemeClr val="bg1"/>
              </a:solidFill>
              <a:ln>
                <a:noFill/>
              </a:ln>
              <a:effec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grpSp>
      </p:grpSp>
      <p:grpSp>
        <p:nvGrpSpPr>
          <p:cNvPr id="10" name="组合 9"/>
          <p:cNvGrpSpPr/>
          <p:nvPr/>
        </p:nvGrpSpPr>
        <p:grpSpPr>
          <a:xfrm>
            <a:off x="1751286" y="3836018"/>
            <a:ext cx="4819015" cy="2262908"/>
            <a:chOff x="4088130" y="3982720"/>
            <a:chExt cx="4819015" cy="2262908"/>
          </a:xfrm>
        </p:grpSpPr>
        <p:grpSp>
          <p:nvGrpSpPr>
            <p:cNvPr id="94" name="组合 93"/>
            <p:cNvGrpSpPr/>
            <p:nvPr/>
          </p:nvGrpSpPr>
          <p:grpSpPr>
            <a:xfrm>
              <a:off x="4088130" y="4410075"/>
              <a:ext cx="866140" cy="866140"/>
              <a:chOff x="11302" y="5713"/>
              <a:chExt cx="1364" cy="1364"/>
            </a:xfrm>
          </p:grpSpPr>
          <p:sp>
            <p:nvSpPr>
              <p:cNvPr id="97" name="椭圆 96"/>
              <p:cNvSpPr/>
              <p:nvPr/>
            </p:nvSpPr>
            <p:spPr>
              <a:xfrm>
                <a:off x="11302" y="5713"/>
                <a:ext cx="1365" cy="1365"/>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8" name="组合 97"/>
              <p:cNvGrpSpPr/>
              <p:nvPr/>
            </p:nvGrpSpPr>
            <p:grpSpPr>
              <a:xfrm>
                <a:off x="11465" y="6008"/>
                <a:ext cx="1040" cy="775"/>
                <a:chOff x="9242696" y="3056721"/>
                <a:chExt cx="914400" cy="601663"/>
              </a:xfrm>
            </p:grpSpPr>
            <p:sp>
              <p:nvSpPr>
                <p:cNvPr id="99" name="Freeform 9"/>
                <p:cNvSpPr>
                  <a:spLocks noEditPoints="1"/>
                </p:cNvSpPr>
                <p:nvPr/>
              </p:nvSpPr>
              <p:spPr bwMode="auto">
                <a:xfrm>
                  <a:off x="9242696" y="3056721"/>
                  <a:ext cx="914400" cy="601663"/>
                </a:xfrm>
                <a:custGeom>
                  <a:avLst/>
                  <a:gdLst>
                    <a:gd name="T0" fmla="*/ 18 w 241"/>
                    <a:gd name="T1" fmla="*/ 160 h 160"/>
                    <a:gd name="T2" fmla="*/ 0 w 241"/>
                    <a:gd name="T3" fmla="*/ 142 h 160"/>
                    <a:gd name="T4" fmla="*/ 0 w 241"/>
                    <a:gd name="T5" fmla="*/ 18 h 160"/>
                    <a:gd name="T6" fmla="*/ 18 w 241"/>
                    <a:gd name="T7" fmla="*/ 0 h 160"/>
                    <a:gd name="T8" fmla="*/ 223 w 241"/>
                    <a:gd name="T9" fmla="*/ 0 h 160"/>
                    <a:gd name="T10" fmla="*/ 241 w 241"/>
                    <a:gd name="T11" fmla="*/ 18 h 160"/>
                    <a:gd name="T12" fmla="*/ 241 w 241"/>
                    <a:gd name="T13" fmla="*/ 142 h 160"/>
                    <a:gd name="T14" fmla="*/ 223 w 241"/>
                    <a:gd name="T15" fmla="*/ 160 h 160"/>
                    <a:gd name="T16" fmla="*/ 18 w 241"/>
                    <a:gd name="T17" fmla="*/ 160 h 160"/>
                    <a:gd name="T18" fmla="*/ 5 w 241"/>
                    <a:gd name="T19" fmla="*/ 18 h 160"/>
                    <a:gd name="T20" fmla="*/ 5 w 241"/>
                    <a:gd name="T21" fmla="*/ 142 h 160"/>
                    <a:gd name="T22" fmla="*/ 18 w 241"/>
                    <a:gd name="T23" fmla="*/ 154 h 160"/>
                    <a:gd name="T24" fmla="*/ 223 w 241"/>
                    <a:gd name="T25" fmla="*/ 154 h 160"/>
                    <a:gd name="T26" fmla="*/ 236 w 241"/>
                    <a:gd name="T27" fmla="*/ 142 h 160"/>
                    <a:gd name="T28" fmla="*/ 236 w 241"/>
                    <a:gd name="T29" fmla="*/ 18 h 160"/>
                    <a:gd name="T30" fmla="*/ 223 w 241"/>
                    <a:gd name="T31" fmla="*/ 5 h 160"/>
                    <a:gd name="T32" fmla="*/ 18 w 241"/>
                    <a:gd name="T33" fmla="*/ 5 h 160"/>
                    <a:gd name="T34" fmla="*/ 5 w 241"/>
                    <a:gd name="T35" fmla="*/ 18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1" h="160">
                      <a:moveTo>
                        <a:pt x="18" y="160"/>
                      </a:moveTo>
                      <a:cubicBezTo>
                        <a:pt x="8" y="160"/>
                        <a:pt x="0" y="152"/>
                        <a:pt x="0" y="142"/>
                      </a:cubicBezTo>
                      <a:cubicBezTo>
                        <a:pt x="0" y="18"/>
                        <a:pt x="0" y="18"/>
                        <a:pt x="0" y="18"/>
                      </a:cubicBezTo>
                      <a:cubicBezTo>
                        <a:pt x="0" y="8"/>
                        <a:pt x="8" y="0"/>
                        <a:pt x="18" y="0"/>
                      </a:cubicBezTo>
                      <a:cubicBezTo>
                        <a:pt x="223" y="0"/>
                        <a:pt x="223" y="0"/>
                        <a:pt x="223" y="0"/>
                      </a:cubicBezTo>
                      <a:cubicBezTo>
                        <a:pt x="233" y="0"/>
                        <a:pt x="241" y="8"/>
                        <a:pt x="241" y="18"/>
                      </a:cubicBezTo>
                      <a:cubicBezTo>
                        <a:pt x="241" y="142"/>
                        <a:pt x="241" y="142"/>
                        <a:pt x="241" y="142"/>
                      </a:cubicBezTo>
                      <a:cubicBezTo>
                        <a:pt x="241" y="152"/>
                        <a:pt x="233" y="160"/>
                        <a:pt x="223" y="160"/>
                      </a:cubicBezTo>
                      <a:lnTo>
                        <a:pt x="18" y="160"/>
                      </a:lnTo>
                      <a:close/>
                      <a:moveTo>
                        <a:pt x="5" y="18"/>
                      </a:moveTo>
                      <a:cubicBezTo>
                        <a:pt x="5" y="142"/>
                        <a:pt x="5" y="142"/>
                        <a:pt x="5" y="142"/>
                      </a:cubicBezTo>
                      <a:cubicBezTo>
                        <a:pt x="5" y="149"/>
                        <a:pt x="11" y="154"/>
                        <a:pt x="18" y="154"/>
                      </a:cubicBezTo>
                      <a:cubicBezTo>
                        <a:pt x="223" y="154"/>
                        <a:pt x="223" y="154"/>
                        <a:pt x="223" y="154"/>
                      </a:cubicBezTo>
                      <a:cubicBezTo>
                        <a:pt x="230" y="154"/>
                        <a:pt x="236" y="149"/>
                        <a:pt x="236" y="142"/>
                      </a:cubicBezTo>
                      <a:cubicBezTo>
                        <a:pt x="236" y="18"/>
                        <a:pt x="236" y="18"/>
                        <a:pt x="236" y="18"/>
                      </a:cubicBezTo>
                      <a:cubicBezTo>
                        <a:pt x="236" y="11"/>
                        <a:pt x="230" y="5"/>
                        <a:pt x="223" y="5"/>
                      </a:cubicBezTo>
                      <a:cubicBezTo>
                        <a:pt x="18" y="5"/>
                        <a:pt x="18" y="5"/>
                        <a:pt x="18" y="5"/>
                      </a:cubicBezTo>
                      <a:cubicBezTo>
                        <a:pt x="11" y="5"/>
                        <a:pt x="5" y="11"/>
                        <a:pt x="5" y="18"/>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100" name="Freeform 10"/>
                <p:cNvSpPr/>
                <p:nvPr/>
              </p:nvSpPr>
              <p:spPr bwMode="auto">
                <a:xfrm>
                  <a:off x="9287146" y="3334533"/>
                  <a:ext cx="296863" cy="207963"/>
                </a:xfrm>
                <a:custGeom>
                  <a:avLst/>
                  <a:gdLst>
                    <a:gd name="T0" fmla="*/ 63 w 78"/>
                    <a:gd name="T1" fmla="*/ 1 h 55"/>
                    <a:gd name="T2" fmla="*/ 56 w 78"/>
                    <a:gd name="T3" fmla="*/ 16 h 55"/>
                    <a:gd name="T4" fmla="*/ 40 w 78"/>
                    <a:gd name="T5" fmla="*/ 53 h 55"/>
                    <a:gd name="T6" fmla="*/ 23 w 78"/>
                    <a:gd name="T7" fmla="*/ 16 h 55"/>
                    <a:gd name="T8" fmla="*/ 16 w 78"/>
                    <a:gd name="T9" fmla="*/ 0 h 55"/>
                    <a:gd name="T10" fmla="*/ 0 w 78"/>
                    <a:gd name="T11" fmla="*/ 31 h 55"/>
                    <a:gd name="T12" fmla="*/ 0 w 78"/>
                    <a:gd name="T13" fmla="*/ 40 h 55"/>
                    <a:gd name="T14" fmla="*/ 39 w 78"/>
                    <a:gd name="T15" fmla="*/ 55 h 55"/>
                    <a:gd name="T16" fmla="*/ 78 w 78"/>
                    <a:gd name="T17" fmla="*/ 40 h 55"/>
                    <a:gd name="T18" fmla="*/ 78 w 78"/>
                    <a:gd name="T19" fmla="*/ 31 h 55"/>
                    <a:gd name="T20" fmla="*/ 63 w 78"/>
                    <a:gd name="T21" fmla="*/ 1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8" h="55">
                      <a:moveTo>
                        <a:pt x="63" y="1"/>
                      </a:moveTo>
                      <a:cubicBezTo>
                        <a:pt x="56" y="16"/>
                        <a:pt x="56" y="16"/>
                        <a:pt x="56" y="16"/>
                      </a:cubicBezTo>
                      <a:cubicBezTo>
                        <a:pt x="40" y="53"/>
                        <a:pt x="40" y="53"/>
                        <a:pt x="40" y="53"/>
                      </a:cubicBezTo>
                      <a:cubicBezTo>
                        <a:pt x="23" y="16"/>
                        <a:pt x="23" y="16"/>
                        <a:pt x="23" y="16"/>
                      </a:cubicBezTo>
                      <a:cubicBezTo>
                        <a:pt x="16" y="0"/>
                        <a:pt x="16" y="0"/>
                        <a:pt x="16" y="0"/>
                      </a:cubicBezTo>
                      <a:cubicBezTo>
                        <a:pt x="7" y="7"/>
                        <a:pt x="0" y="18"/>
                        <a:pt x="0" y="31"/>
                      </a:cubicBezTo>
                      <a:cubicBezTo>
                        <a:pt x="0" y="40"/>
                        <a:pt x="0" y="40"/>
                        <a:pt x="0" y="40"/>
                      </a:cubicBezTo>
                      <a:cubicBezTo>
                        <a:pt x="11" y="49"/>
                        <a:pt x="24" y="55"/>
                        <a:pt x="39" y="55"/>
                      </a:cubicBezTo>
                      <a:cubicBezTo>
                        <a:pt x="54" y="55"/>
                        <a:pt x="68" y="49"/>
                        <a:pt x="78" y="40"/>
                      </a:cubicBezTo>
                      <a:cubicBezTo>
                        <a:pt x="78" y="31"/>
                        <a:pt x="78" y="31"/>
                        <a:pt x="78" y="31"/>
                      </a:cubicBezTo>
                      <a:cubicBezTo>
                        <a:pt x="78" y="19"/>
                        <a:pt x="72" y="8"/>
                        <a:pt x="63" y="1"/>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101" name="Freeform 11"/>
                <p:cNvSpPr/>
                <p:nvPr/>
              </p:nvSpPr>
              <p:spPr bwMode="auto">
                <a:xfrm>
                  <a:off x="9412559" y="3383746"/>
                  <a:ext cx="46038" cy="112713"/>
                </a:xfrm>
                <a:custGeom>
                  <a:avLst/>
                  <a:gdLst>
                    <a:gd name="T0" fmla="*/ 6 w 12"/>
                    <a:gd name="T1" fmla="*/ 1 h 30"/>
                    <a:gd name="T2" fmla="*/ 3 w 12"/>
                    <a:gd name="T3" fmla="*/ 0 h 30"/>
                    <a:gd name="T4" fmla="*/ 0 w 12"/>
                    <a:gd name="T5" fmla="*/ 23 h 30"/>
                    <a:gd name="T6" fmla="*/ 6 w 12"/>
                    <a:gd name="T7" fmla="*/ 30 h 30"/>
                    <a:gd name="T8" fmla="*/ 12 w 12"/>
                    <a:gd name="T9" fmla="*/ 23 h 30"/>
                    <a:gd name="T10" fmla="*/ 10 w 12"/>
                    <a:gd name="T11" fmla="*/ 0 h 30"/>
                    <a:gd name="T12" fmla="*/ 6 w 12"/>
                    <a:gd name="T13" fmla="*/ 1 h 30"/>
                  </a:gdLst>
                  <a:ahLst/>
                  <a:cxnLst>
                    <a:cxn ang="0">
                      <a:pos x="T0" y="T1"/>
                    </a:cxn>
                    <a:cxn ang="0">
                      <a:pos x="T2" y="T3"/>
                    </a:cxn>
                    <a:cxn ang="0">
                      <a:pos x="T4" y="T5"/>
                    </a:cxn>
                    <a:cxn ang="0">
                      <a:pos x="T6" y="T7"/>
                    </a:cxn>
                    <a:cxn ang="0">
                      <a:pos x="T8" y="T9"/>
                    </a:cxn>
                    <a:cxn ang="0">
                      <a:pos x="T10" y="T11"/>
                    </a:cxn>
                    <a:cxn ang="0">
                      <a:pos x="T12" y="T13"/>
                    </a:cxn>
                  </a:cxnLst>
                  <a:rect l="0" t="0" r="r" b="b"/>
                  <a:pathLst>
                    <a:path w="12" h="30">
                      <a:moveTo>
                        <a:pt x="6" y="1"/>
                      </a:moveTo>
                      <a:cubicBezTo>
                        <a:pt x="5" y="1"/>
                        <a:pt x="4" y="1"/>
                        <a:pt x="3" y="0"/>
                      </a:cubicBezTo>
                      <a:cubicBezTo>
                        <a:pt x="0" y="23"/>
                        <a:pt x="0" y="23"/>
                        <a:pt x="0" y="23"/>
                      </a:cubicBezTo>
                      <a:cubicBezTo>
                        <a:pt x="6" y="30"/>
                        <a:pt x="6" y="30"/>
                        <a:pt x="6" y="30"/>
                      </a:cubicBezTo>
                      <a:cubicBezTo>
                        <a:pt x="12" y="23"/>
                        <a:pt x="12" y="23"/>
                        <a:pt x="12" y="23"/>
                      </a:cubicBezTo>
                      <a:cubicBezTo>
                        <a:pt x="10" y="0"/>
                        <a:pt x="10" y="0"/>
                        <a:pt x="10" y="0"/>
                      </a:cubicBezTo>
                      <a:cubicBezTo>
                        <a:pt x="9" y="1"/>
                        <a:pt x="8" y="1"/>
                        <a:pt x="6" y="1"/>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102" name="Freeform 12"/>
                <p:cNvSpPr/>
                <p:nvPr/>
              </p:nvSpPr>
              <p:spPr bwMode="auto">
                <a:xfrm>
                  <a:off x="9344296" y="3150383"/>
                  <a:ext cx="182563" cy="217488"/>
                </a:xfrm>
                <a:custGeom>
                  <a:avLst/>
                  <a:gdLst>
                    <a:gd name="T0" fmla="*/ 48 w 48"/>
                    <a:gd name="T1" fmla="*/ 36 h 58"/>
                    <a:gd name="T2" fmla="*/ 24 w 48"/>
                    <a:gd name="T3" fmla="*/ 58 h 58"/>
                    <a:gd name="T4" fmla="*/ 0 w 48"/>
                    <a:gd name="T5" fmla="*/ 36 h 58"/>
                    <a:gd name="T6" fmla="*/ 0 w 48"/>
                    <a:gd name="T7" fmla="*/ 22 h 58"/>
                    <a:gd name="T8" fmla="*/ 24 w 48"/>
                    <a:gd name="T9" fmla="*/ 0 h 58"/>
                    <a:gd name="T10" fmla="*/ 48 w 48"/>
                    <a:gd name="T11" fmla="*/ 22 h 58"/>
                    <a:gd name="T12" fmla="*/ 48 w 48"/>
                    <a:gd name="T13" fmla="*/ 36 h 58"/>
                  </a:gdLst>
                  <a:ahLst/>
                  <a:cxnLst>
                    <a:cxn ang="0">
                      <a:pos x="T0" y="T1"/>
                    </a:cxn>
                    <a:cxn ang="0">
                      <a:pos x="T2" y="T3"/>
                    </a:cxn>
                    <a:cxn ang="0">
                      <a:pos x="T4" y="T5"/>
                    </a:cxn>
                    <a:cxn ang="0">
                      <a:pos x="T6" y="T7"/>
                    </a:cxn>
                    <a:cxn ang="0">
                      <a:pos x="T8" y="T9"/>
                    </a:cxn>
                    <a:cxn ang="0">
                      <a:pos x="T10" y="T11"/>
                    </a:cxn>
                    <a:cxn ang="0">
                      <a:pos x="T12" y="T13"/>
                    </a:cxn>
                  </a:cxnLst>
                  <a:rect l="0" t="0" r="r" b="b"/>
                  <a:pathLst>
                    <a:path w="48" h="58">
                      <a:moveTo>
                        <a:pt x="48" y="36"/>
                      </a:moveTo>
                      <a:cubicBezTo>
                        <a:pt x="48" y="48"/>
                        <a:pt x="37" y="58"/>
                        <a:pt x="24" y="58"/>
                      </a:cubicBezTo>
                      <a:cubicBezTo>
                        <a:pt x="11" y="58"/>
                        <a:pt x="0" y="48"/>
                        <a:pt x="0" y="36"/>
                      </a:cubicBezTo>
                      <a:cubicBezTo>
                        <a:pt x="0" y="22"/>
                        <a:pt x="0" y="22"/>
                        <a:pt x="0" y="22"/>
                      </a:cubicBezTo>
                      <a:cubicBezTo>
                        <a:pt x="0" y="10"/>
                        <a:pt x="11" y="0"/>
                        <a:pt x="24" y="0"/>
                      </a:cubicBezTo>
                      <a:cubicBezTo>
                        <a:pt x="37" y="0"/>
                        <a:pt x="48" y="10"/>
                        <a:pt x="48" y="22"/>
                      </a:cubicBezTo>
                      <a:lnTo>
                        <a:pt x="48" y="36"/>
                      </a:ln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grpSp>
        <p:grpSp>
          <p:nvGrpSpPr>
            <p:cNvPr id="6" name="组合 5"/>
            <p:cNvGrpSpPr/>
            <p:nvPr/>
          </p:nvGrpSpPr>
          <p:grpSpPr>
            <a:xfrm>
              <a:off x="4255135" y="3982720"/>
              <a:ext cx="4652010" cy="2262908"/>
              <a:chOff x="7086" y="7020"/>
              <a:chExt cx="3746" cy="1822"/>
            </a:xfrm>
          </p:grpSpPr>
          <p:sp>
            <p:nvSpPr>
              <p:cNvPr id="5123" name="空心弧 2"/>
              <p:cNvSpPr>
                <a:spLocks noChangeAspect="1"/>
              </p:cNvSpPr>
              <p:nvPr/>
            </p:nvSpPr>
            <p:spPr bwMode="auto">
              <a:xfrm rot="2520000">
                <a:off x="7086" y="7166"/>
                <a:ext cx="827" cy="1613"/>
              </a:xfrm>
              <a:custGeom>
                <a:avLst/>
                <a:gdLst>
                  <a:gd name="connsiteX0" fmla="*/ 0 w 827"/>
                  <a:gd name="connsiteY0" fmla="*/ 0 h 1613"/>
                  <a:gd name="connsiteX1" fmla="*/ 827 w 827"/>
                  <a:gd name="connsiteY1" fmla="*/ 807 h 1613"/>
                  <a:gd name="connsiteX2" fmla="*/ 0 w 827"/>
                  <a:gd name="connsiteY2" fmla="*/ 1613 h 1613"/>
                  <a:gd name="connsiteX3" fmla="*/ 0 w 827"/>
                  <a:gd name="connsiteY3" fmla="*/ 1565 h 1613"/>
                  <a:gd name="connsiteX4" fmla="*/ 777 w 827"/>
                  <a:gd name="connsiteY4" fmla="*/ 807 h 1613"/>
                  <a:gd name="connsiteX5" fmla="*/ 0 w 827"/>
                  <a:gd name="connsiteY5" fmla="*/ 48 h 1613"/>
                  <a:gd name="connsiteX6" fmla="*/ 0 w 827"/>
                  <a:gd name="connsiteY6" fmla="*/ 0 h 1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0" t="0" r="r" b="b"/>
                <a:pathLst>
                  <a:path w="827" h="1613">
                    <a:moveTo>
                      <a:pt x="0" y="0"/>
                    </a:moveTo>
                    <a:cubicBezTo>
                      <a:pt x="457" y="0"/>
                      <a:pt x="818" y="499"/>
                      <a:pt x="827" y="807"/>
                    </a:cubicBezTo>
                    <a:cubicBezTo>
                      <a:pt x="836" y="1115"/>
                      <a:pt x="457" y="1613"/>
                      <a:pt x="0" y="1613"/>
                    </a:cubicBezTo>
                    <a:lnTo>
                      <a:pt x="0" y="1565"/>
                    </a:lnTo>
                    <a:cubicBezTo>
                      <a:pt x="429" y="1565"/>
                      <a:pt x="777" y="1225"/>
                      <a:pt x="777" y="807"/>
                    </a:cubicBezTo>
                    <a:cubicBezTo>
                      <a:pt x="777" y="388"/>
                      <a:pt x="429" y="48"/>
                      <a:pt x="0" y="48"/>
                    </a:cubicBezTo>
                    <a:lnTo>
                      <a:pt x="0" y="0"/>
                    </a:lnTo>
                    <a:close/>
                  </a:path>
                </a:pathLst>
              </a:cu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anchor="ctr"/>
              <a:lstStyle/>
              <a:p>
                <a:pPr>
                  <a:defRPr/>
                </a:pPr>
                <a:endParaRPr lang="zh-CN" altLang="en-US" sz="700">
                  <a:latin typeface="+mn-ea"/>
                  <a:ea typeface="+mn-ea"/>
                </a:endParaRPr>
              </a:p>
            </p:txBody>
          </p:sp>
          <p:grpSp>
            <p:nvGrpSpPr>
              <p:cNvPr id="6148" name="组合 2"/>
              <p:cNvGrpSpPr/>
              <p:nvPr/>
            </p:nvGrpSpPr>
            <p:grpSpPr bwMode="auto">
              <a:xfrm>
                <a:off x="7709" y="7020"/>
                <a:ext cx="3123" cy="376"/>
                <a:chOff x="3187927" y="1483188"/>
                <a:chExt cx="7475974" cy="900113"/>
              </a:xfrm>
            </p:grpSpPr>
            <p:sp>
              <p:nvSpPr>
                <p:cNvPr id="5146" name="椭圆 5"/>
                <p:cNvSpPr>
                  <a:spLocks noChangeAspect="1" noChangeArrowheads="1"/>
                </p:cNvSpPr>
                <p:nvPr/>
              </p:nvSpPr>
              <p:spPr bwMode="auto">
                <a:xfrm>
                  <a:off x="3187927" y="1708613"/>
                  <a:ext cx="449271" cy="449263"/>
                </a:xfrm>
                <a:prstGeom prst="ellipse">
                  <a:avLst/>
                </a:prstGeom>
                <a:solidFill>
                  <a:schemeClr val="bg1">
                    <a:lumMod val="65000"/>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defRPr/>
                  </a:pPr>
                  <a:endParaRPr lang="zh-CN" altLang="en-US" sz="1200">
                    <a:solidFill>
                      <a:srgbClr val="FFFFFF"/>
                    </a:solidFill>
                    <a:latin typeface="+mn-ea"/>
                    <a:ea typeface="+mn-ea"/>
                  </a:endParaRPr>
                </a:p>
              </p:txBody>
            </p:sp>
            <p:sp>
              <p:nvSpPr>
                <p:cNvPr id="5147" name="椭圆 11"/>
                <p:cNvSpPr>
                  <a:spLocks noChangeAspect="1" noChangeArrowheads="1"/>
                </p:cNvSpPr>
                <p:nvPr/>
              </p:nvSpPr>
              <p:spPr bwMode="auto">
                <a:xfrm>
                  <a:off x="5248845" y="1483188"/>
                  <a:ext cx="900128" cy="900113"/>
                </a:xfrm>
                <a:prstGeom prst="ellipse">
                  <a:avLst/>
                </a:prstGeom>
                <a:solidFill>
                  <a:srgbClr val="A6A6A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defRPr/>
                  </a:pPr>
                  <a:endParaRPr lang="zh-CN" altLang="en-US" sz="1200">
                    <a:solidFill>
                      <a:srgbClr val="FFFFFF"/>
                    </a:solidFill>
                    <a:latin typeface="+mn-ea"/>
                    <a:ea typeface="+mn-ea"/>
                  </a:endParaRPr>
                </a:p>
              </p:txBody>
            </p:sp>
            <p:cxnSp>
              <p:nvCxnSpPr>
                <p:cNvPr id="6172" name="直接连接符 4"/>
                <p:cNvCxnSpPr>
                  <a:cxnSpLocks noChangeShapeType="1"/>
                  <a:stCxn id="5146" idx="6"/>
                  <a:endCxn id="5147" idx="2"/>
                </p:cNvCxnSpPr>
                <p:nvPr/>
              </p:nvCxnSpPr>
              <p:spPr bwMode="auto">
                <a:xfrm>
                  <a:off x="3637189" y="1934038"/>
                  <a:ext cx="1611058" cy="0"/>
                </a:xfrm>
                <a:prstGeom prst="line">
                  <a:avLst/>
                </a:prstGeom>
                <a:noFill/>
                <a:ln w="9525">
                  <a:solidFill>
                    <a:srgbClr val="BFBFBF"/>
                  </a:solidFill>
                  <a:round/>
                </a:ln>
                <a:extLst>
                  <a:ext uri="{909E8E84-426E-40DD-AFC4-6F175D3DCCD1}">
                    <a14:hiddenFill xmlns:a14="http://schemas.microsoft.com/office/drawing/2010/main">
                      <a:noFill/>
                    </a14:hiddenFill>
                  </a:ext>
                </a:extLst>
              </p:spPr>
            </p:cxnSp>
            <p:sp>
              <p:nvSpPr>
                <p:cNvPr id="23570" name="文本框 21"/>
                <p:cNvSpPr txBox="1">
                  <a:spLocks noChangeArrowheads="1"/>
                </p:cNvSpPr>
                <p:nvPr/>
              </p:nvSpPr>
              <p:spPr bwMode="auto">
                <a:xfrm>
                  <a:off x="6169611" y="1484758"/>
                  <a:ext cx="4494290" cy="552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Segoe UI" pitchFamily="34" charset="0"/>
                      <a:ea typeface="微软雅黑" pitchFamily="34" charset="-122"/>
                    </a:defRPr>
                  </a:lvl1pPr>
                  <a:lvl2pPr marL="742950" indent="-285750">
                    <a:defRPr>
                      <a:solidFill>
                        <a:schemeClr val="tx1"/>
                      </a:solidFill>
                      <a:latin typeface="Segoe UI" pitchFamily="34" charset="0"/>
                      <a:ea typeface="微软雅黑" pitchFamily="34" charset="-122"/>
                    </a:defRPr>
                  </a:lvl2pPr>
                  <a:lvl3pPr marL="1143000" indent="-228600">
                    <a:defRPr>
                      <a:solidFill>
                        <a:schemeClr val="tx1"/>
                      </a:solidFill>
                      <a:latin typeface="Segoe UI" pitchFamily="34" charset="0"/>
                      <a:ea typeface="微软雅黑" pitchFamily="34" charset="-122"/>
                    </a:defRPr>
                  </a:lvl3pPr>
                  <a:lvl4pPr marL="1600200" indent="-228600">
                    <a:defRPr>
                      <a:solidFill>
                        <a:schemeClr val="tx1"/>
                      </a:solidFill>
                      <a:latin typeface="Segoe UI" pitchFamily="34" charset="0"/>
                      <a:ea typeface="微软雅黑" pitchFamily="34" charset="-122"/>
                    </a:defRPr>
                  </a:lvl4pPr>
                  <a:lvl5pPr marL="2057400" indent="-228600">
                    <a:defRPr>
                      <a:solidFill>
                        <a:schemeClr val="tx1"/>
                      </a:solidFill>
                      <a:latin typeface="Segoe UI" pitchFamily="34" charset="0"/>
                      <a:ea typeface="微软雅黑" pitchFamily="34" charset="-122"/>
                    </a:defRPr>
                  </a:lvl5pPr>
                  <a:lvl6pPr marL="2514600" indent="-228600" eaLnBrk="0" fontAlgn="base" hangingPunct="0">
                    <a:spcBef>
                      <a:spcPct val="0"/>
                    </a:spcBef>
                    <a:spcAft>
                      <a:spcPct val="0"/>
                    </a:spcAft>
                    <a:buFont typeface="Arial" charset="0"/>
                    <a:defRPr>
                      <a:solidFill>
                        <a:schemeClr val="tx1"/>
                      </a:solidFill>
                      <a:latin typeface="Segoe UI" pitchFamily="34" charset="0"/>
                      <a:ea typeface="微软雅黑" pitchFamily="34" charset="-122"/>
                    </a:defRPr>
                  </a:lvl6pPr>
                  <a:lvl7pPr marL="2971800" indent="-228600" eaLnBrk="0" fontAlgn="base" hangingPunct="0">
                    <a:spcBef>
                      <a:spcPct val="0"/>
                    </a:spcBef>
                    <a:spcAft>
                      <a:spcPct val="0"/>
                    </a:spcAft>
                    <a:buFont typeface="Arial" charset="0"/>
                    <a:defRPr>
                      <a:solidFill>
                        <a:schemeClr val="tx1"/>
                      </a:solidFill>
                      <a:latin typeface="Segoe UI" pitchFamily="34" charset="0"/>
                      <a:ea typeface="微软雅黑" pitchFamily="34" charset="-122"/>
                    </a:defRPr>
                  </a:lvl7pPr>
                  <a:lvl8pPr marL="3429000" indent="-228600" eaLnBrk="0" fontAlgn="base" hangingPunct="0">
                    <a:spcBef>
                      <a:spcPct val="0"/>
                    </a:spcBef>
                    <a:spcAft>
                      <a:spcPct val="0"/>
                    </a:spcAft>
                    <a:buFont typeface="Arial" charset="0"/>
                    <a:defRPr>
                      <a:solidFill>
                        <a:schemeClr val="tx1"/>
                      </a:solidFill>
                      <a:latin typeface="Segoe UI" pitchFamily="34" charset="0"/>
                      <a:ea typeface="微软雅黑" pitchFamily="34" charset="-122"/>
                    </a:defRPr>
                  </a:lvl8pPr>
                  <a:lvl9pPr marL="3886200" indent="-228600" eaLnBrk="0" fontAlgn="base" hangingPunct="0">
                    <a:spcBef>
                      <a:spcPct val="0"/>
                    </a:spcBef>
                    <a:spcAft>
                      <a:spcPct val="0"/>
                    </a:spcAft>
                    <a:buFont typeface="Arial" charset="0"/>
                    <a:defRPr>
                      <a:solidFill>
                        <a:schemeClr val="tx1"/>
                      </a:solidFill>
                      <a:latin typeface="Segoe UI" pitchFamily="34" charset="0"/>
                      <a:ea typeface="微软雅黑" pitchFamily="34" charset="-122"/>
                    </a:defRPr>
                  </a:lvl9pPr>
                </a:lstStyle>
                <a:p>
                  <a:pPr>
                    <a:buFont typeface="Arial" charset="0"/>
                    <a:buNone/>
                    <a:defRPr/>
                  </a:pPr>
                  <a:r>
                    <a:rPr lang="zh-CN" altLang="en-US" sz="1200" dirty="0">
                      <a:solidFill>
                        <a:schemeClr val="bg1">
                          <a:lumMod val="50000"/>
                        </a:schemeClr>
                      </a:solidFill>
                      <a:latin typeface="+mn-ea"/>
                      <a:ea typeface="+mn-ea"/>
                    </a:rPr>
                    <a:t>所有用户</a:t>
                  </a:r>
                </a:p>
              </p:txBody>
            </p:sp>
          </p:grpSp>
          <p:grpSp>
            <p:nvGrpSpPr>
              <p:cNvPr id="6149" name="组合 4"/>
              <p:cNvGrpSpPr/>
              <p:nvPr/>
            </p:nvGrpSpPr>
            <p:grpSpPr bwMode="auto">
              <a:xfrm>
                <a:off x="7749" y="7943"/>
                <a:ext cx="2693" cy="375"/>
                <a:chOff x="4086452" y="3819988"/>
                <a:chExt cx="6445507" cy="898525"/>
              </a:xfrm>
            </p:grpSpPr>
            <p:sp>
              <p:nvSpPr>
                <p:cNvPr id="5142" name="椭圆 7"/>
                <p:cNvSpPr>
                  <a:spLocks noChangeAspect="1" noChangeArrowheads="1"/>
                </p:cNvSpPr>
                <p:nvPr/>
              </p:nvSpPr>
              <p:spPr bwMode="auto">
                <a:xfrm>
                  <a:off x="4086452" y="4043825"/>
                  <a:ext cx="450826" cy="450850"/>
                </a:xfrm>
                <a:prstGeom prst="ellipse">
                  <a:avLst/>
                </a:prstGeom>
                <a:solidFill>
                  <a:schemeClr val="bg1">
                    <a:lumMod val="65000"/>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defRPr/>
                  </a:pPr>
                  <a:endParaRPr lang="zh-CN" altLang="en-US" sz="1200">
                    <a:solidFill>
                      <a:srgbClr val="FFFFFF"/>
                    </a:solidFill>
                    <a:latin typeface="+mn-ea"/>
                    <a:ea typeface="+mn-ea"/>
                  </a:endParaRPr>
                </a:p>
              </p:txBody>
            </p:sp>
            <p:sp>
              <p:nvSpPr>
                <p:cNvPr id="5143" name="椭圆 13"/>
                <p:cNvSpPr>
                  <a:spLocks noChangeAspect="1" noChangeArrowheads="1"/>
                </p:cNvSpPr>
                <p:nvPr/>
              </p:nvSpPr>
              <p:spPr bwMode="auto">
                <a:xfrm>
                  <a:off x="6881880" y="3819988"/>
                  <a:ext cx="900064" cy="898525"/>
                </a:xfrm>
                <a:prstGeom prst="ellipse">
                  <a:avLst/>
                </a:prstGeom>
                <a:solidFill>
                  <a:srgbClr val="A6A6A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defRPr/>
                  </a:pPr>
                  <a:endParaRPr lang="zh-CN" altLang="en-US" sz="1200">
                    <a:solidFill>
                      <a:srgbClr val="FFFFFF"/>
                    </a:solidFill>
                    <a:latin typeface="+mn-ea"/>
                    <a:ea typeface="+mn-ea"/>
                  </a:endParaRPr>
                </a:p>
              </p:txBody>
            </p:sp>
            <p:cxnSp>
              <p:nvCxnSpPr>
                <p:cNvPr id="6168" name="直接连接符 18"/>
                <p:cNvCxnSpPr>
                  <a:cxnSpLocks noChangeShapeType="1"/>
                  <a:stCxn id="5142" idx="6"/>
                  <a:endCxn id="5143" idx="2"/>
                </p:cNvCxnSpPr>
                <p:nvPr/>
              </p:nvCxnSpPr>
              <p:spPr bwMode="auto">
                <a:xfrm>
                  <a:off x="4537302" y="4269251"/>
                  <a:ext cx="2345559" cy="0"/>
                </a:xfrm>
                <a:prstGeom prst="line">
                  <a:avLst/>
                </a:prstGeom>
                <a:noFill/>
                <a:ln w="9525">
                  <a:solidFill>
                    <a:srgbClr val="BFBFBF"/>
                  </a:solidFill>
                  <a:round/>
                </a:ln>
                <a:extLst>
                  <a:ext uri="{909E8E84-426E-40DD-AFC4-6F175D3DCCD1}">
                    <a14:hiddenFill xmlns:a14="http://schemas.microsoft.com/office/drawing/2010/main">
                      <a:noFill/>
                    </a14:hiddenFill>
                  </a:ext>
                </a:extLst>
              </p:spPr>
            </p:cxnSp>
            <p:sp>
              <p:nvSpPr>
                <p:cNvPr id="23571" name="文本框 22"/>
                <p:cNvSpPr txBox="1">
                  <a:spLocks noChangeArrowheads="1"/>
                </p:cNvSpPr>
                <p:nvPr/>
              </p:nvSpPr>
              <p:spPr bwMode="auto">
                <a:xfrm>
                  <a:off x="7833352" y="3897014"/>
                  <a:ext cx="2698607" cy="6156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Segoe UI" pitchFamily="34" charset="0"/>
                      <a:ea typeface="微软雅黑" pitchFamily="34" charset="-122"/>
                    </a:defRPr>
                  </a:lvl1pPr>
                  <a:lvl2pPr marL="742950" indent="-285750">
                    <a:defRPr>
                      <a:solidFill>
                        <a:schemeClr val="tx1"/>
                      </a:solidFill>
                      <a:latin typeface="Segoe UI" pitchFamily="34" charset="0"/>
                      <a:ea typeface="微软雅黑" pitchFamily="34" charset="-122"/>
                    </a:defRPr>
                  </a:lvl2pPr>
                  <a:lvl3pPr marL="1143000" indent="-228600">
                    <a:defRPr>
                      <a:solidFill>
                        <a:schemeClr val="tx1"/>
                      </a:solidFill>
                      <a:latin typeface="Segoe UI" pitchFamily="34" charset="0"/>
                      <a:ea typeface="微软雅黑" pitchFamily="34" charset="-122"/>
                    </a:defRPr>
                  </a:lvl3pPr>
                  <a:lvl4pPr marL="1600200" indent="-228600">
                    <a:defRPr>
                      <a:solidFill>
                        <a:schemeClr val="tx1"/>
                      </a:solidFill>
                      <a:latin typeface="Segoe UI" pitchFamily="34" charset="0"/>
                      <a:ea typeface="微软雅黑" pitchFamily="34" charset="-122"/>
                    </a:defRPr>
                  </a:lvl4pPr>
                  <a:lvl5pPr marL="2057400" indent="-228600">
                    <a:defRPr>
                      <a:solidFill>
                        <a:schemeClr val="tx1"/>
                      </a:solidFill>
                      <a:latin typeface="Segoe UI" pitchFamily="34" charset="0"/>
                      <a:ea typeface="微软雅黑" pitchFamily="34" charset="-122"/>
                    </a:defRPr>
                  </a:lvl5pPr>
                  <a:lvl6pPr marL="2514600" indent="-228600" eaLnBrk="0" fontAlgn="base" hangingPunct="0">
                    <a:spcBef>
                      <a:spcPct val="0"/>
                    </a:spcBef>
                    <a:spcAft>
                      <a:spcPct val="0"/>
                    </a:spcAft>
                    <a:buFont typeface="Arial" charset="0"/>
                    <a:defRPr>
                      <a:solidFill>
                        <a:schemeClr val="tx1"/>
                      </a:solidFill>
                      <a:latin typeface="Segoe UI" pitchFamily="34" charset="0"/>
                      <a:ea typeface="微软雅黑" pitchFamily="34" charset="-122"/>
                    </a:defRPr>
                  </a:lvl6pPr>
                  <a:lvl7pPr marL="2971800" indent="-228600" eaLnBrk="0" fontAlgn="base" hangingPunct="0">
                    <a:spcBef>
                      <a:spcPct val="0"/>
                    </a:spcBef>
                    <a:spcAft>
                      <a:spcPct val="0"/>
                    </a:spcAft>
                    <a:buFont typeface="Arial" charset="0"/>
                    <a:defRPr>
                      <a:solidFill>
                        <a:schemeClr val="tx1"/>
                      </a:solidFill>
                      <a:latin typeface="Segoe UI" pitchFamily="34" charset="0"/>
                      <a:ea typeface="微软雅黑" pitchFamily="34" charset="-122"/>
                    </a:defRPr>
                  </a:lvl7pPr>
                  <a:lvl8pPr marL="3429000" indent="-228600" eaLnBrk="0" fontAlgn="base" hangingPunct="0">
                    <a:spcBef>
                      <a:spcPct val="0"/>
                    </a:spcBef>
                    <a:spcAft>
                      <a:spcPct val="0"/>
                    </a:spcAft>
                    <a:buFont typeface="Arial" charset="0"/>
                    <a:defRPr>
                      <a:solidFill>
                        <a:schemeClr val="tx1"/>
                      </a:solidFill>
                      <a:latin typeface="Segoe UI" pitchFamily="34" charset="0"/>
                      <a:ea typeface="微软雅黑" pitchFamily="34" charset="-122"/>
                    </a:defRPr>
                  </a:lvl8pPr>
                  <a:lvl9pPr marL="3886200" indent="-228600" eaLnBrk="0" fontAlgn="base" hangingPunct="0">
                    <a:spcBef>
                      <a:spcPct val="0"/>
                    </a:spcBef>
                    <a:spcAft>
                      <a:spcPct val="0"/>
                    </a:spcAft>
                    <a:buFont typeface="Arial" charset="0"/>
                    <a:defRPr>
                      <a:solidFill>
                        <a:schemeClr val="tx1"/>
                      </a:solidFill>
                      <a:latin typeface="Segoe UI" pitchFamily="34" charset="0"/>
                      <a:ea typeface="微软雅黑" pitchFamily="34" charset="-122"/>
                    </a:defRPr>
                  </a:lvl9pPr>
                </a:lstStyle>
                <a:p>
                  <a:pPr>
                    <a:buFont typeface="Arial" charset="0"/>
                    <a:buNone/>
                    <a:defRPr/>
                  </a:pPr>
                  <a:r>
                    <a:rPr lang="zh-CN" altLang="en-US" sz="1400" dirty="0">
                      <a:solidFill>
                        <a:schemeClr val="tx1">
                          <a:lumMod val="50000"/>
                          <a:lumOff val="50000"/>
                        </a:schemeClr>
                      </a:solidFill>
                      <a:latin typeface="+mn-ea"/>
                      <a:ea typeface="+mn-ea"/>
                    </a:rPr>
                    <a:t>老用户</a:t>
                  </a:r>
                </a:p>
              </p:txBody>
            </p:sp>
          </p:grpSp>
          <p:grpSp>
            <p:nvGrpSpPr>
              <p:cNvPr id="6150" name="组合 5"/>
              <p:cNvGrpSpPr/>
              <p:nvPr/>
            </p:nvGrpSpPr>
            <p:grpSpPr bwMode="auto">
              <a:xfrm>
                <a:off x="7146" y="8325"/>
                <a:ext cx="3344" cy="517"/>
                <a:chOff x="3187927" y="4986801"/>
                <a:chExt cx="8003536" cy="1236465"/>
              </a:xfrm>
            </p:grpSpPr>
            <p:sp>
              <p:nvSpPr>
                <p:cNvPr id="5138" name="椭圆 10"/>
                <p:cNvSpPr>
                  <a:spLocks noChangeAspect="1" noChangeArrowheads="1"/>
                </p:cNvSpPr>
                <p:nvPr/>
              </p:nvSpPr>
              <p:spPr bwMode="auto">
                <a:xfrm>
                  <a:off x="3187927" y="5212226"/>
                  <a:ext cx="449165" cy="449262"/>
                </a:xfrm>
                <a:prstGeom prst="ellipse">
                  <a:avLst/>
                </a:prstGeom>
                <a:solidFill>
                  <a:srgbClr val="354B5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defRPr/>
                  </a:pPr>
                  <a:endParaRPr lang="zh-CN" altLang="en-US" sz="1200">
                    <a:solidFill>
                      <a:srgbClr val="FFFFFF"/>
                    </a:solidFill>
                    <a:latin typeface="+mn-ea"/>
                    <a:ea typeface="+mn-ea"/>
                  </a:endParaRPr>
                </a:p>
              </p:txBody>
            </p:sp>
            <p:sp>
              <p:nvSpPr>
                <p:cNvPr id="5139" name="椭圆 14"/>
                <p:cNvSpPr>
                  <a:spLocks noChangeAspect="1" noChangeArrowheads="1"/>
                </p:cNvSpPr>
                <p:nvPr/>
              </p:nvSpPr>
              <p:spPr bwMode="auto">
                <a:xfrm>
                  <a:off x="6433082" y="4986801"/>
                  <a:ext cx="899919" cy="900112"/>
                </a:xfrm>
                <a:prstGeom prst="ellipse">
                  <a:avLst/>
                </a:prstGeom>
                <a:solidFill>
                  <a:srgbClr val="354B5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defRPr/>
                  </a:pPr>
                  <a:endParaRPr lang="zh-CN" altLang="en-US" sz="1200">
                    <a:solidFill>
                      <a:srgbClr val="FFFFFF"/>
                    </a:solidFill>
                    <a:latin typeface="+mn-ea"/>
                    <a:ea typeface="+mn-ea"/>
                  </a:endParaRPr>
                </a:p>
              </p:txBody>
            </p:sp>
            <p:cxnSp>
              <p:nvCxnSpPr>
                <p:cNvPr id="6164" name="直接连接符 20"/>
                <p:cNvCxnSpPr>
                  <a:cxnSpLocks noChangeShapeType="1"/>
                  <a:stCxn id="5138" idx="6"/>
                  <a:endCxn id="5139" idx="2"/>
                </p:cNvCxnSpPr>
                <p:nvPr/>
              </p:nvCxnSpPr>
              <p:spPr bwMode="auto">
                <a:xfrm>
                  <a:off x="3637189" y="5437651"/>
                  <a:ext cx="2795494" cy="0"/>
                </a:xfrm>
                <a:prstGeom prst="line">
                  <a:avLst/>
                </a:prstGeom>
                <a:noFill/>
                <a:ln w="9525">
                  <a:solidFill>
                    <a:srgbClr val="BFBFBF"/>
                  </a:solidFill>
                  <a:round/>
                </a:ln>
                <a:extLst>
                  <a:ext uri="{909E8E84-426E-40DD-AFC4-6F175D3DCCD1}">
                    <a14:hiddenFill xmlns:a14="http://schemas.microsoft.com/office/drawing/2010/main">
                      <a:noFill/>
                    </a14:hiddenFill>
                  </a:ext>
                </a:extLst>
              </p:spPr>
            </p:cxnSp>
            <p:sp>
              <p:nvSpPr>
                <p:cNvPr id="5141" name="文本框 24"/>
                <p:cNvSpPr txBox="1">
                  <a:spLocks noChangeArrowheads="1"/>
                </p:cNvSpPr>
                <p:nvPr/>
              </p:nvSpPr>
              <p:spPr bwMode="auto">
                <a:xfrm>
                  <a:off x="7321332" y="5197284"/>
                  <a:ext cx="3870131" cy="10259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Segoe UI" pitchFamily="34" charset="0"/>
                      <a:ea typeface="微软雅黑" pitchFamily="34" charset="-122"/>
                    </a:defRPr>
                  </a:lvl1pPr>
                  <a:lvl2pPr marL="742950" indent="-285750">
                    <a:defRPr>
                      <a:solidFill>
                        <a:schemeClr val="tx1"/>
                      </a:solidFill>
                      <a:latin typeface="Segoe UI" pitchFamily="34" charset="0"/>
                      <a:ea typeface="微软雅黑" pitchFamily="34" charset="-122"/>
                    </a:defRPr>
                  </a:lvl2pPr>
                  <a:lvl3pPr marL="1143000" indent="-228600">
                    <a:defRPr>
                      <a:solidFill>
                        <a:schemeClr val="tx1"/>
                      </a:solidFill>
                      <a:latin typeface="Segoe UI" pitchFamily="34" charset="0"/>
                      <a:ea typeface="微软雅黑" pitchFamily="34" charset="-122"/>
                    </a:defRPr>
                  </a:lvl3pPr>
                  <a:lvl4pPr marL="1600200" indent="-228600">
                    <a:defRPr>
                      <a:solidFill>
                        <a:schemeClr val="tx1"/>
                      </a:solidFill>
                      <a:latin typeface="Segoe UI" pitchFamily="34" charset="0"/>
                      <a:ea typeface="微软雅黑" pitchFamily="34" charset="-122"/>
                    </a:defRPr>
                  </a:lvl4pPr>
                  <a:lvl5pPr marL="2057400" indent="-228600">
                    <a:defRPr>
                      <a:solidFill>
                        <a:schemeClr val="tx1"/>
                      </a:solidFill>
                      <a:latin typeface="Segoe UI" pitchFamily="34" charset="0"/>
                      <a:ea typeface="微软雅黑" pitchFamily="34" charset="-122"/>
                    </a:defRPr>
                  </a:lvl5pPr>
                  <a:lvl6pPr marL="2514600" indent="-228600" eaLnBrk="0" fontAlgn="base" hangingPunct="0">
                    <a:spcBef>
                      <a:spcPct val="0"/>
                    </a:spcBef>
                    <a:spcAft>
                      <a:spcPct val="0"/>
                    </a:spcAft>
                    <a:buFont typeface="Arial" pitchFamily="34" charset="0"/>
                    <a:defRPr>
                      <a:solidFill>
                        <a:schemeClr val="tx1"/>
                      </a:solidFill>
                      <a:latin typeface="Segoe UI" pitchFamily="34" charset="0"/>
                      <a:ea typeface="微软雅黑" pitchFamily="34" charset="-122"/>
                    </a:defRPr>
                  </a:lvl6pPr>
                  <a:lvl7pPr marL="2971800" indent="-228600" eaLnBrk="0" fontAlgn="base" hangingPunct="0">
                    <a:spcBef>
                      <a:spcPct val="0"/>
                    </a:spcBef>
                    <a:spcAft>
                      <a:spcPct val="0"/>
                    </a:spcAft>
                    <a:buFont typeface="Arial" pitchFamily="34" charset="0"/>
                    <a:defRPr>
                      <a:solidFill>
                        <a:schemeClr val="tx1"/>
                      </a:solidFill>
                      <a:latin typeface="Segoe UI" pitchFamily="34" charset="0"/>
                      <a:ea typeface="微软雅黑" pitchFamily="34" charset="-122"/>
                    </a:defRPr>
                  </a:lvl7pPr>
                  <a:lvl8pPr marL="3429000" indent="-228600" eaLnBrk="0" fontAlgn="base" hangingPunct="0">
                    <a:spcBef>
                      <a:spcPct val="0"/>
                    </a:spcBef>
                    <a:spcAft>
                      <a:spcPct val="0"/>
                    </a:spcAft>
                    <a:buFont typeface="Arial" pitchFamily="34" charset="0"/>
                    <a:defRPr>
                      <a:solidFill>
                        <a:schemeClr val="tx1"/>
                      </a:solidFill>
                      <a:latin typeface="Segoe UI" pitchFamily="34" charset="0"/>
                      <a:ea typeface="微软雅黑" pitchFamily="34" charset="-122"/>
                    </a:defRPr>
                  </a:lvl8pPr>
                  <a:lvl9pPr marL="3886200" indent="-228600" eaLnBrk="0" fontAlgn="base" hangingPunct="0">
                    <a:spcBef>
                      <a:spcPct val="0"/>
                    </a:spcBef>
                    <a:spcAft>
                      <a:spcPct val="0"/>
                    </a:spcAft>
                    <a:buFont typeface="Arial" pitchFamily="34" charset="0"/>
                    <a:defRPr>
                      <a:solidFill>
                        <a:schemeClr val="tx1"/>
                      </a:solidFill>
                      <a:latin typeface="Segoe UI" pitchFamily="34" charset="0"/>
                      <a:ea typeface="微软雅黑" pitchFamily="34" charset="-122"/>
                    </a:defRPr>
                  </a:lvl9pPr>
                </a:lstStyle>
                <a:p>
                  <a:pPr>
                    <a:defRPr/>
                  </a:pPr>
                  <a:r>
                    <a:rPr lang="zh-CN" altLang="en-US" sz="1400">
                      <a:solidFill>
                        <a:schemeClr val="bg1">
                          <a:lumMod val="50000"/>
                        </a:schemeClr>
                      </a:solidFill>
                      <a:latin typeface="+mn-ea"/>
                      <a:ea typeface="+mn-ea"/>
                    </a:rPr>
                    <a:t>同一账号下其</a:t>
                  </a:r>
                </a:p>
                <a:p>
                  <a:pPr>
                    <a:defRPr/>
                  </a:pPr>
                  <a:r>
                    <a:rPr lang="zh-CN" altLang="en-US" sz="1400">
                      <a:solidFill>
                        <a:schemeClr val="bg1">
                          <a:lumMod val="50000"/>
                        </a:schemeClr>
                      </a:solidFill>
                      <a:latin typeface="+mn-ea"/>
                      <a:ea typeface="+mn-ea"/>
                    </a:rPr>
                    <a:t>他应用账户</a:t>
                  </a:r>
                </a:p>
              </p:txBody>
            </p:sp>
          </p:grpSp>
          <p:grpSp>
            <p:nvGrpSpPr>
              <p:cNvPr id="6153" name="组合 42"/>
              <p:cNvGrpSpPr/>
              <p:nvPr/>
            </p:nvGrpSpPr>
            <p:grpSpPr bwMode="auto">
              <a:xfrm>
                <a:off x="7891" y="7453"/>
                <a:ext cx="2569" cy="376"/>
                <a:chOff x="3187927" y="4986801"/>
                <a:chExt cx="6148652" cy="900112"/>
              </a:xfrm>
            </p:grpSpPr>
            <p:sp>
              <p:nvSpPr>
                <p:cNvPr id="5130" name="椭圆 10"/>
                <p:cNvSpPr>
                  <a:spLocks noChangeAspect="1" noChangeArrowheads="1"/>
                </p:cNvSpPr>
                <p:nvPr/>
              </p:nvSpPr>
              <p:spPr bwMode="auto">
                <a:xfrm>
                  <a:off x="3187927" y="5212226"/>
                  <a:ext cx="449165" cy="449263"/>
                </a:xfrm>
                <a:prstGeom prst="ellipse">
                  <a:avLst/>
                </a:prstGeom>
                <a:solidFill>
                  <a:srgbClr val="354B5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defRPr/>
                  </a:pPr>
                  <a:endParaRPr lang="zh-CN" altLang="en-US" sz="1200">
                    <a:solidFill>
                      <a:srgbClr val="FFFFFF"/>
                    </a:solidFill>
                    <a:latin typeface="+mn-ea"/>
                    <a:ea typeface="+mn-ea"/>
                  </a:endParaRPr>
                </a:p>
              </p:txBody>
            </p:sp>
            <p:sp>
              <p:nvSpPr>
                <p:cNvPr id="5131" name="椭圆 14"/>
                <p:cNvSpPr>
                  <a:spLocks noChangeAspect="1" noChangeArrowheads="1"/>
                </p:cNvSpPr>
                <p:nvPr/>
              </p:nvSpPr>
              <p:spPr bwMode="auto">
                <a:xfrm>
                  <a:off x="5643261" y="4986801"/>
                  <a:ext cx="899919" cy="900112"/>
                </a:xfrm>
                <a:prstGeom prst="ellipse">
                  <a:avLst/>
                </a:prstGeom>
                <a:solidFill>
                  <a:srgbClr val="354B5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defRPr/>
                  </a:pPr>
                  <a:endParaRPr lang="zh-CN" altLang="en-US" sz="1200">
                    <a:solidFill>
                      <a:srgbClr val="FFFFFF"/>
                    </a:solidFill>
                    <a:latin typeface="+mn-ea"/>
                    <a:ea typeface="+mn-ea"/>
                  </a:endParaRPr>
                </a:p>
              </p:txBody>
            </p:sp>
            <p:cxnSp>
              <p:nvCxnSpPr>
                <p:cNvPr id="6156" name="直接连接符 20"/>
                <p:cNvCxnSpPr>
                  <a:cxnSpLocks noChangeShapeType="1"/>
                  <a:stCxn id="5130" idx="6"/>
                  <a:endCxn id="5131" idx="2"/>
                </p:cNvCxnSpPr>
                <p:nvPr/>
              </p:nvCxnSpPr>
              <p:spPr bwMode="auto">
                <a:xfrm>
                  <a:off x="3637189" y="5437651"/>
                  <a:ext cx="2006600" cy="0"/>
                </a:xfrm>
                <a:prstGeom prst="line">
                  <a:avLst/>
                </a:prstGeom>
                <a:noFill/>
                <a:ln w="9525">
                  <a:solidFill>
                    <a:srgbClr val="BFBFBF"/>
                  </a:solidFill>
                  <a:round/>
                </a:ln>
                <a:extLst>
                  <a:ext uri="{909E8E84-426E-40DD-AFC4-6F175D3DCCD1}">
                    <a14:hiddenFill xmlns:a14="http://schemas.microsoft.com/office/drawing/2010/main">
                      <a:noFill/>
                    </a14:hiddenFill>
                  </a:ext>
                </a:extLst>
              </p:spPr>
            </p:cxnSp>
            <p:sp>
              <p:nvSpPr>
                <p:cNvPr id="5133" name="文本框 24"/>
                <p:cNvSpPr txBox="1">
                  <a:spLocks noChangeArrowheads="1"/>
                </p:cNvSpPr>
                <p:nvPr/>
              </p:nvSpPr>
              <p:spPr bwMode="auto">
                <a:xfrm>
                  <a:off x="6638410" y="5166189"/>
                  <a:ext cx="2698169" cy="615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Segoe UI" pitchFamily="34" charset="0"/>
                      <a:ea typeface="微软雅黑" pitchFamily="34" charset="-122"/>
                    </a:defRPr>
                  </a:lvl1pPr>
                  <a:lvl2pPr marL="742950" indent="-285750">
                    <a:defRPr>
                      <a:solidFill>
                        <a:schemeClr val="tx1"/>
                      </a:solidFill>
                      <a:latin typeface="Segoe UI" pitchFamily="34" charset="0"/>
                      <a:ea typeface="微软雅黑" pitchFamily="34" charset="-122"/>
                    </a:defRPr>
                  </a:lvl2pPr>
                  <a:lvl3pPr marL="1143000" indent="-228600">
                    <a:defRPr>
                      <a:solidFill>
                        <a:schemeClr val="tx1"/>
                      </a:solidFill>
                      <a:latin typeface="Segoe UI" pitchFamily="34" charset="0"/>
                      <a:ea typeface="微软雅黑" pitchFamily="34" charset="-122"/>
                    </a:defRPr>
                  </a:lvl3pPr>
                  <a:lvl4pPr marL="1600200" indent="-228600">
                    <a:defRPr>
                      <a:solidFill>
                        <a:schemeClr val="tx1"/>
                      </a:solidFill>
                      <a:latin typeface="Segoe UI" pitchFamily="34" charset="0"/>
                      <a:ea typeface="微软雅黑" pitchFamily="34" charset="-122"/>
                    </a:defRPr>
                  </a:lvl4pPr>
                  <a:lvl5pPr marL="2057400" indent="-228600">
                    <a:defRPr>
                      <a:solidFill>
                        <a:schemeClr val="tx1"/>
                      </a:solidFill>
                      <a:latin typeface="Segoe UI" pitchFamily="34" charset="0"/>
                      <a:ea typeface="微软雅黑" pitchFamily="34" charset="-122"/>
                    </a:defRPr>
                  </a:lvl5pPr>
                  <a:lvl6pPr marL="2514600" indent="-228600" eaLnBrk="0" fontAlgn="base" hangingPunct="0">
                    <a:spcBef>
                      <a:spcPct val="0"/>
                    </a:spcBef>
                    <a:spcAft>
                      <a:spcPct val="0"/>
                    </a:spcAft>
                    <a:buFont typeface="Arial" pitchFamily="34" charset="0"/>
                    <a:defRPr>
                      <a:solidFill>
                        <a:schemeClr val="tx1"/>
                      </a:solidFill>
                      <a:latin typeface="Segoe UI" pitchFamily="34" charset="0"/>
                      <a:ea typeface="微软雅黑" pitchFamily="34" charset="-122"/>
                    </a:defRPr>
                  </a:lvl6pPr>
                  <a:lvl7pPr marL="2971800" indent="-228600" eaLnBrk="0" fontAlgn="base" hangingPunct="0">
                    <a:spcBef>
                      <a:spcPct val="0"/>
                    </a:spcBef>
                    <a:spcAft>
                      <a:spcPct val="0"/>
                    </a:spcAft>
                    <a:buFont typeface="Arial" pitchFamily="34" charset="0"/>
                    <a:defRPr>
                      <a:solidFill>
                        <a:schemeClr val="tx1"/>
                      </a:solidFill>
                      <a:latin typeface="Segoe UI" pitchFamily="34" charset="0"/>
                      <a:ea typeface="微软雅黑" pitchFamily="34" charset="-122"/>
                    </a:defRPr>
                  </a:lvl7pPr>
                  <a:lvl8pPr marL="3429000" indent="-228600" eaLnBrk="0" fontAlgn="base" hangingPunct="0">
                    <a:spcBef>
                      <a:spcPct val="0"/>
                    </a:spcBef>
                    <a:spcAft>
                      <a:spcPct val="0"/>
                    </a:spcAft>
                    <a:buFont typeface="Arial" pitchFamily="34" charset="0"/>
                    <a:defRPr>
                      <a:solidFill>
                        <a:schemeClr val="tx1"/>
                      </a:solidFill>
                      <a:latin typeface="Segoe UI" pitchFamily="34" charset="0"/>
                      <a:ea typeface="微软雅黑" pitchFamily="34" charset="-122"/>
                    </a:defRPr>
                  </a:lvl8pPr>
                  <a:lvl9pPr marL="3886200" indent="-228600" eaLnBrk="0" fontAlgn="base" hangingPunct="0">
                    <a:spcBef>
                      <a:spcPct val="0"/>
                    </a:spcBef>
                    <a:spcAft>
                      <a:spcPct val="0"/>
                    </a:spcAft>
                    <a:buFont typeface="Arial" pitchFamily="34" charset="0"/>
                    <a:defRPr>
                      <a:solidFill>
                        <a:schemeClr val="tx1"/>
                      </a:solidFill>
                      <a:latin typeface="Segoe UI" pitchFamily="34" charset="0"/>
                      <a:ea typeface="微软雅黑" pitchFamily="34" charset="-122"/>
                    </a:defRPr>
                  </a:lvl9pPr>
                </a:lstStyle>
                <a:p>
                  <a:pPr>
                    <a:defRPr/>
                  </a:pPr>
                  <a:r>
                    <a:rPr lang="zh-CN" altLang="en-US" sz="1400" dirty="0">
                      <a:solidFill>
                        <a:schemeClr val="bg1">
                          <a:lumMod val="50000"/>
                        </a:schemeClr>
                      </a:solidFill>
                      <a:latin typeface="+mn-ea"/>
                      <a:ea typeface="+mn-ea"/>
                    </a:rPr>
                    <a:t>新用户</a:t>
                  </a:r>
                </a:p>
              </p:txBody>
            </p:sp>
          </p:grpSp>
        </p:grpSp>
      </p:grpSp>
      <p:pic>
        <p:nvPicPr>
          <p:cNvPr id="7" name="图片 6"/>
          <p:cNvPicPr>
            <a:picLocks noChangeAspect="1"/>
          </p:cNvPicPr>
          <p:nvPr/>
        </p:nvPicPr>
        <p:blipFill>
          <a:blip r:embed="rId3"/>
          <a:stretch>
            <a:fillRect/>
          </a:stretch>
        </p:blipFill>
        <p:spPr>
          <a:xfrm>
            <a:off x="5837256" y="1683125"/>
            <a:ext cx="5040000" cy="2360149"/>
          </a:xfrm>
          <a:prstGeom prst="roundRect">
            <a:avLst/>
          </a:prstGeom>
          <a:ln>
            <a:noFill/>
          </a:ln>
          <a:effectLst>
            <a:outerShdw blurRad="292100" dist="139700" dir="2700000" algn="tl" rotWithShape="0">
              <a:srgbClr val="333333">
                <a:alpha val="65000"/>
              </a:srgbClr>
            </a:outerShdw>
          </a:effectLst>
        </p:spPr>
      </p:pic>
      <p:pic>
        <p:nvPicPr>
          <p:cNvPr id="9" name="图片 8"/>
          <p:cNvPicPr>
            <a:picLocks noChangeAspect="1"/>
          </p:cNvPicPr>
          <p:nvPr/>
        </p:nvPicPr>
        <p:blipFill rotWithShape="1">
          <a:blip r:embed="rId4"/>
          <a:srcRect l="1861" t="7108" r="2082"/>
          <a:stretch/>
        </p:blipFill>
        <p:spPr>
          <a:xfrm>
            <a:off x="5855557" y="4372205"/>
            <a:ext cx="5040000" cy="1726727"/>
          </a:xfrm>
          <a:prstGeom prst="roundRect">
            <a:avLst/>
          </a:prstGeom>
          <a:ln>
            <a:noFill/>
          </a:ln>
          <a:effectLst>
            <a:outerShdw blurRad="292100" dist="139700" dir="2700000" algn="tl" rotWithShape="0">
              <a:srgbClr val="333333">
                <a:alpha val="65000"/>
              </a:srgbClr>
            </a:outerShdw>
          </a:effectLst>
        </p:spPr>
      </p:pic>
      <p:sp>
        <p:nvSpPr>
          <p:cNvPr id="74" name="文本框 118"/>
          <p:cNvSpPr txBox="1"/>
          <p:nvPr/>
        </p:nvSpPr>
        <p:spPr>
          <a:xfrm>
            <a:off x="594332" y="4426461"/>
            <a:ext cx="697627" cy="400110"/>
          </a:xfrm>
          <a:prstGeom prst="rect">
            <a:avLst/>
          </a:prstGeom>
          <a:noFill/>
        </p:spPr>
        <p:txBody>
          <a:bodyPr wrap="none" rtlCol="0">
            <a:spAutoFit/>
          </a:bodyPr>
          <a:lstStyle/>
          <a:p>
            <a:r>
              <a:rPr lang="zh-CN" altLang="en-US" sz="2000" dirty="0" smtClean="0">
                <a:solidFill>
                  <a:schemeClr val="tx1">
                    <a:lumMod val="50000"/>
                    <a:lumOff val="50000"/>
                  </a:schemeClr>
                </a:solidFill>
                <a:latin typeface="微软雅黑" pitchFamily="34" charset="-122"/>
                <a:ea typeface="微软雅黑" pitchFamily="34" charset="-122"/>
              </a:rPr>
              <a:t>用户</a:t>
            </a:r>
            <a:endParaRPr lang="en-US" altLang="zh-CN" sz="2000" dirty="0" smtClean="0">
              <a:solidFill>
                <a:schemeClr val="tx1">
                  <a:lumMod val="50000"/>
                  <a:lumOff val="50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122321500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smtClean="0"/>
              <a:t>1.8 </a:t>
            </a:r>
            <a:r>
              <a:rPr lang="zh-CN" altLang="en-US" dirty="0"/>
              <a:t>填写支付信息</a:t>
            </a:r>
          </a:p>
        </p:txBody>
      </p:sp>
      <p:grpSp>
        <p:nvGrpSpPr>
          <p:cNvPr id="50" name="组合 49"/>
          <p:cNvGrpSpPr/>
          <p:nvPr/>
        </p:nvGrpSpPr>
        <p:grpSpPr>
          <a:xfrm>
            <a:off x="4751705" y="836930"/>
            <a:ext cx="7391400" cy="480060"/>
            <a:chOff x="7483" y="1318"/>
            <a:chExt cx="11640" cy="756"/>
          </a:xfrm>
        </p:grpSpPr>
        <p:grpSp>
          <p:nvGrpSpPr>
            <p:cNvPr id="4" name="组合 3"/>
            <p:cNvGrpSpPr/>
            <p:nvPr/>
          </p:nvGrpSpPr>
          <p:grpSpPr>
            <a:xfrm>
              <a:off x="7483" y="1318"/>
              <a:ext cx="2570" cy="756"/>
              <a:chOff x="351039" y="195"/>
              <a:chExt cx="1602178" cy="640871"/>
            </a:xfrm>
            <a:solidFill>
              <a:srgbClr val="D9D9D9"/>
            </a:solidFill>
          </p:grpSpPr>
          <p:sp>
            <p:nvSpPr>
              <p:cNvPr id="5" name="燕尾形 4"/>
              <p:cNvSpPr/>
              <p:nvPr/>
            </p:nvSpPr>
            <p:spPr>
              <a:xfrm>
                <a:off x="351039" y="195"/>
                <a:ext cx="1602178" cy="640871"/>
              </a:xfrm>
              <a:prstGeom prst="chevron">
                <a:avLst/>
              </a:prstGeom>
              <a:gr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a:lstStyle/>
              <a:p>
                <a:endParaRPr lang="zh-CN" altLang="en-US" sz="2400">
                  <a:cs typeface="+mn-ea"/>
                  <a:sym typeface="+mn-lt"/>
                </a:endParaRPr>
              </a:p>
            </p:txBody>
          </p:sp>
          <p:sp>
            <p:nvSpPr>
              <p:cNvPr id="11" name="燕尾形 4"/>
              <p:cNvSpPr/>
              <p:nvPr/>
            </p:nvSpPr>
            <p:spPr>
              <a:xfrm>
                <a:off x="671475" y="195"/>
                <a:ext cx="961307" cy="640871"/>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13546" tIns="6773" rIns="0" bIns="6773" numCol="1" spcCol="1270" anchor="ctr" anchorCtr="0">
                <a:noAutofit/>
              </a:bodyPr>
              <a:lstStyle/>
              <a:p>
                <a:pPr lvl="0" algn="ctr" defTabSz="355600">
                  <a:lnSpc>
                    <a:spcPct val="90000"/>
                  </a:lnSpc>
                  <a:spcBef>
                    <a:spcPct val="0"/>
                  </a:spcBef>
                  <a:spcAft>
                    <a:spcPct val="35000"/>
                  </a:spcAft>
                </a:pPr>
                <a:r>
                  <a:rPr lang="en-US" altLang="zh-CN" sz="1335" b="1" dirty="0">
                    <a:solidFill>
                      <a:schemeClr val="bg1"/>
                    </a:solidFill>
                    <a:latin typeface="微软雅黑" charset="0"/>
                    <a:ea typeface="微软雅黑" charset="0"/>
                    <a:cs typeface="+mn-ea"/>
                    <a:sym typeface="+mn-lt"/>
                  </a:rPr>
                  <a:t>1</a:t>
                </a:r>
                <a:r>
                  <a:rPr lang="zh-CN" altLang="en-US" sz="1335" b="1" dirty="0">
                    <a:solidFill>
                      <a:schemeClr val="bg1"/>
                    </a:solidFill>
                    <a:latin typeface="微软雅黑" charset="0"/>
                    <a:ea typeface="微软雅黑" charset="0"/>
                    <a:cs typeface="+mn-ea"/>
                    <a:sym typeface="+mn-lt"/>
                  </a:rPr>
                  <a:t>、选择产品</a:t>
                </a:r>
                <a:endParaRPr lang="en-US" sz="1335" b="1" kern="1200" dirty="0">
                  <a:solidFill>
                    <a:schemeClr val="bg1"/>
                  </a:solidFill>
                  <a:latin typeface="微软雅黑" charset="0"/>
                  <a:ea typeface="微软雅黑" charset="0"/>
                  <a:cs typeface="+mn-ea"/>
                  <a:sym typeface="+mn-lt"/>
                </a:endParaRPr>
              </a:p>
            </p:txBody>
          </p:sp>
        </p:grpSp>
        <p:grpSp>
          <p:nvGrpSpPr>
            <p:cNvPr id="13" name="组合 12"/>
            <p:cNvGrpSpPr/>
            <p:nvPr/>
          </p:nvGrpSpPr>
          <p:grpSpPr>
            <a:xfrm>
              <a:off x="9751" y="1318"/>
              <a:ext cx="2570" cy="756"/>
              <a:chOff x="351039" y="195"/>
              <a:chExt cx="1602178" cy="640871"/>
            </a:xfrm>
            <a:solidFill>
              <a:srgbClr val="496AA3"/>
            </a:solidFill>
          </p:grpSpPr>
          <p:sp>
            <p:nvSpPr>
              <p:cNvPr id="17" name="燕尾形 16"/>
              <p:cNvSpPr/>
              <p:nvPr/>
            </p:nvSpPr>
            <p:spPr>
              <a:xfrm>
                <a:off x="351039" y="195"/>
                <a:ext cx="1602178" cy="640871"/>
              </a:xfrm>
              <a:prstGeom prst="chevron">
                <a:avLst/>
              </a:prstGeom>
              <a:solidFill>
                <a:srgbClr val="D9D9D9"/>
              </a:solid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a:lstStyle/>
              <a:p>
                <a:endParaRPr lang="zh-CN" altLang="en-US" sz="2400">
                  <a:cs typeface="+mn-ea"/>
                  <a:sym typeface="+mn-lt"/>
                </a:endParaRPr>
              </a:p>
            </p:txBody>
          </p:sp>
          <p:sp>
            <p:nvSpPr>
              <p:cNvPr id="19" name="燕尾形 4"/>
              <p:cNvSpPr/>
              <p:nvPr/>
            </p:nvSpPr>
            <p:spPr>
              <a:xfrm>
                <a:off x="633776" y="195"/>
                <a:ext cx="1093250" cy="640871"/>
              </a:xfrm>
              <a:prstGeom prst="rect">
                <a:avLst/>
              </a:prstGeom>
              <a:noFill/>
              <a:extLst>
                <a:ext uri="{909E8E84-426E-40DD-AFC4-6F175D3DCCD1}">
                  <a14:hiddenFill xmlns:a14="http://schemas.microsoft.com/office/drawing/2010/main">
                    <a:grpFill/>
                  </a14:hiddenFill>
                </a:ext>
              </a:extLst>
            </p:spPr>
            <p:style>
              <a:lnRef idx="0">
                <a:scrgbClr r="0" g="0" b="0"/>
              </a:lnRef>
              <a:fillRef idx="0">
                <a:scrgbClr r="0" g="0" b="0"/>
              </a:fillRef>
              <a:effectRef idx="0">
                <a:scrgbClr r="0" g="0" b="0"/>
              </a:effectRef>
              <a:fontRef idx="minor">
                <a:schemeClr val="lt1"/>
              </a:fontRef>
            </p:style>
            <p:txBody>
              <a:bodyPr spcFirstLastPara="0" vert="horz" wrap="square" lIns="13546" tIns="6773" rIns="0" bIns="6773" numCol="1" spcCol="1270" anchor="ctr" anchorCtr="0">
                <a:noAutofit/>
              </a:bodyPr>
              <a:lstStyle/>
              <a:p>
                <a:pPr lvl="0" algn="ctr" defTabSz="355600">
                  <a:lnSpc>
                    <a:spcPct val="90000"/>
                  </a:lnSpc>
                  <a:spcBef>
                    <a:spcPct val="0"/>
                  </a:spcBef>
                  <a:spcAft>
                    <a:spcPct val="35000"/>
                  </a:spcAft>
                </a:pPr>
                <a:r>
                  <a:rPr lang="en-US" altLang="zh-CN" sz="1335" b="1" dirty="0">
                    <a:solidFill>
                      <a:schemeClr val="bg1"/>
                    </a:solidFill>
                    <a:latin typeface="微软雅黑" charset="0"/>
                    <a:ea typeface="微软雅黑" charset="0"/>
                    <a:cs typeface="+mn-ea"/>
                    <a:sym typeface="+mn-lt"/>
                  </a:rPr>
                  <a:t>2.</a:t>
                </a:r>
                <a:r>
                  <a:rPr lang="zh-CN" altLang="en-US" sz="1335" b="1" dirty="0">
                    <a:solidFill>
                      <a:schemeClr val="bg1"/>
                    </a:solidFill>
                    <a:latin typeface="微软雅黑" charset="0"/>
                    <a:ea typeface="微软雅黑" charset="0"/>
                    <a:cs typeface="+mn-ea"/>
                    <a:sym typeface="+mn-lt"/>
                  </a:rPr>
                  <a:t>选择关键词</a:t>
                </a:r>
                <a:endParaRPr lang="en-US" sz="1335" b="1" kern="1200" dirty="0">
                  <a:solidFill>
                    <a:schemeClr val="bg1"/>
                  </a:solidFill>
                  <a:latin typeface="微软雅黑" charset="0"/>
                  <a:ea typeface="微软雅黑" charset="0"/>
                  <a:cs typeface="+mn-ea"/>
                  <a:sym typeface="+mn-lt"/>
                </a:endParaRPr>
              </a:p>
            </p:txBody>
          </p:sp>
        </p:grpSp>
        <p:grpSp>
          <p:nvGrpSpPr>
            <p:cNvPr id="39" name="组合 38"/>
            <p:cNvGrpSpPr/>
            <p:nvPr/>
          </p:nvGrpSpPr>
          <p:grpSpPr>
            <a:xfrm>
              <a:off x="12019" y="1318"/>
              <a:ext cx="2570" cy="756"/>
              <a:chOff x="351039" y="195"/>
              <a:chExt cx="1602178" cy="640871"/>
            </a:xfrm>
            <a:solidFill>
              <a:schemeClr val="bg1">
                <a:lumMod val="85000"/>
              </a:schemeClr>
            </a:solidFill>
          </p:grpSpPr>
          <p:sp>
            <p:nvSpPr>
              <p:cNvPr id="20" name="燕尾形 19"/>
              <p:cNvSpPr/>
              <p:nvPr/>
            </p:nvSpPr>
            <p:spPr>
              <a:xfrm>
                <a:off x="351039" y="195"/>
                <a:ext cx="1602178" cy="640871"/>
              </a:xfrm>
              <a:prstGeom prst="chevron">
                <a:avLst/>
              </a:prstGeom>
              <a:solidFill>
                <a:srgbClr val="D9D9D9"/>
              </a:solid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a:lstStyle/>
              <a:p>
                <a:endParaRPr lang="zh-CN" altLang="en-US" sz="2400">
                  <a:cs typeface="+mn-ea"/>
                  <a:sym typeface="+mn-lt"/>
                </a:endParaRPr>
              </a:p>
            </p:txBody>
          </p:sp>
          <p:sp>
            <p:nvSpPr>
              <p:cNvPr id="41" name="燕尾形 4"/>
              <p:cNvSpPr/>
              <p:nvPr/>
            </p:nvSpPr>
            <p:spPr>
              <a:xfrm>
                <a:off x="633776" y="195"/>
                <a:ext cx="1093250" cy="640871"/>
              </a:xfrm>
              <a:prstGeom prst="rect">
                <a:avLst/>
              </a:prstGeom>
              <a:noFill/>
              <a:extLst>
                <a:ext uri="{909E8E84-426E-40DD-AFC4-6F175D3DCCD1}">
                  <a14:hiddenFill xmlns:a14="http://schemas.microsoft.com/office/drawing/2010/main">
                    <a:grpFill/>
                  </a14:hiddenFill>
                </a:ext>
              </a:extLst>
            </p:spPr>
            <p:style>
              <a:lnRef idx="0">
                <a:scrgbClr r="0" g="0" b="0"/>
              </a:lnRef>
              <a:fillRef idx="0">
                <a:scrgbClr r="0" g="0" b="0"/>
              </a:fillRef>
              <a:effectRef idx="0">
                <a:scrgbClr r="0" g="0" b="0"/>
              </a:effectRef>
              <a:fontRef idx="minor">
                <a:schemeClr val="lt1"/>
              </a:fontRef>
            </p:style>
            <p:txBody>
              <a:bodyPr spcFirstLastPara="0" vert="horz" wrap="square" lIns="13546" tIns="6773" rIns="0" bIns="6773" numCol="1" spcCol="1270" anchor="ctr" anchorCtr="0">
                <a:noAutofit/>
              </a:bodyPr>
              <a:lstStyle/>
              <a:p>
                <a:pPr lvl="0" algn="ctr" defTabSz="355600">
                  <a:lnSpc>
                    <a:spcPct val="90000"/>
                  </a:lnSpc>
                  <a:spcBef>
                    <a:spcPct val="0"/>
                  </a:spcBef>
                  <a:spcAft>
                    <a:spcPct val="35000"/>
                  </a:spcAft>
                </a:pPr>
                <a:r>
                  <a:rPr lang="en-US" altLang="zh-CN" sz="1335" b="1" dirty="0">
                    <a:solidFill>
                      <a:schemeClr val="bg1"/>
                    </a:solidFill>
                    <a:latin typeface="微软雅黑" charset="0"/>
                    <a:ea typeface="微软雅黑" charset="0"/>
                    <a:cs typeface="+mn-ea"/>
                    <a:sym typeface="+mn-lt"/>
                  </a:rPr>
                  <a:t>3.</a:t>
                </a:r>
                <a:r>
                  <a:rPr lang="zh-CN" altLang="en-US" sz="1335" b="1" dirty="0">
                    <a:solidFill>
                      <a:schemeClr val="bg1"/>
                    </a:solidFill>
                    <a:latin typeface="微软雅黑" charset="0"/>
                    <a:ea typeface="微软雅黑" charset="0"/>
                    <a:cs typeface="+mn-ea"/>
                    <a:sym typeface="+mn-lt"/>
                  </a:rPr>
                  <a:t>设定预算和出价</a:t>
                </a:r>
                <a:endParaRPr lang="en-US" sz="1335" b="1" kern="1200" dirty="0">
                  <a:solidFill>
                    <a:schemeClr val="bg1"/>
                  </a:solidFill>
                  <a:latin typeface="微软雅黑" charset="0"/>
                  <a:ea typeface="微软雅黑" charset="0"/>
                  <a:cs typeface="+mn-ea"/>
                  <a:sym typeface="+mn-lt"/>
                </a:endParaRPr>
              </a:p>
            </p:txBody>
          </p:sp>
        </p:grpSp>
        <p:grpSp>
          <p:nvGrpSpPr>
            <p:cNvPr id="21" name="组合 20"/>
            <p:cNvGrpSpPr/>
            <p:nvPr/>
          </p:nvGrpSpPr>
          <p:grpSpPr>
            <a:xfrm>
              <a:off x="14273" y="1318"/>
              <a:ext cx="2570" cy="756"/>
              <a:chOff x="351039" y="195"/>
              <a:chExt cx="1602178" cy="640871"/>
            </a:xfrm>
            <a:solidFill>
              <a:schemeClr val="bg1">
                <a:lumMod val="85000"/>
              </a:schemeClr>
            </a:solidFill>
          </p:grpSpPr>
          <p:sp>
            <p:nvSpPr>
              <p:cNvPr id="43" name="燕尾形 42"/>
              <p:cNvSpPr/>
              <p:nvPr/>
            </p:nvSpPr>
            <p:spPr>
              <a:xfrm>
                <a:off x="351039" y="195"/>
                <a:ext cx="1602178" cy="640871"/>
              </a:xfrm>
              <a:prstGeom prst="chevron">
                <a:avLst/>
              </a:prstGeom>
              <a:solidFill>
                <a:srgbClr val="D9D9D9"/>
              </a:solid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a:lstStyle/>
              <a:p>
                <a:endParaRPr lang="zh-CN" altLang="en-US" sz="2400">
                  <a:cs typeface="+mn-ea"/>
                  <a:sym typeface="+mn-lt"/>
                </a:endParaRPr>
              </a:p>
            </p:txBody>
          </p:sp>
          <p:sp>
            <p:nvSpPr>
              <p:cNvPr id="22" name="燕尾形 4"/>
              <p:cNvSpPr/>
              <p:nvPr/>
            </p:nvSpPr>
            <p:spPr>
              <a:xfrm>
                <a:off x="633776" y="195"/>
                <a:ext cx="1093250" cy="640871"/>
              </a:xfrm>
              <a:prstGeom prst="rect">
                <a:avLst/>
              </a:prstGeom>
              <a:noFill/>
              <a:extLst>
                <a:ext uri="{909E8E84-426E-40DD-AFC4-6F175D3DCCD1}">
                  <a14:hiddenFill xmlns:a14="http://schemas.microsoft.com/office/drawing/2010/main">
                    <a:grpFill/>
                  </a14:hiddenFill>
                </a:ext>
              </a:extLst>
            </p:spPr>
            <p:style>
              <a:lnRef idx="0">
                <a:scrgbClr r="0" g="0" b="0"/>
              </a:lnRef>
              <a:fillRef idx="0">
                <a:scrgbClr r="0" g="0" b="0"/>
              </a:fillRef>
              <a:effectRef idx="0">
                <a:scrgbClr r="0" g="0" b="0"/>
              </a:effectRef>
              <a:fontRef idx="minor">
                <a:schemeClr val="lt1"/>
              </a:fontRef>
            </p:style>
            <p:txBody>
              <a:bodyPr spcFirstLastPara="0" vert="horz" wrap="square" lIns="13546" tIns="6773" rIns="0" bIns="6773" numCol="1" spcCol="1270" anchor="ctr" anchorCtr="0">
                <a:noAutofit/>
              </a:bodyPr>
              <a:lstStyle/>
              <a:p>
                <a:pPr lvl="0" algn="ctr" defTabSz="355600">
                  <a:lnSpc>
                    <a:spcPct val="90000"/>
                  </a:lnSpc>
                  <a:spcBef>
                    <a:spcPct val="0"/>
                  </a:spcBef>
                  <a:spcAft>
                    <a:spcPct val="35000"/>
                  </a:spcAft>
                </a:pPr>
                <a:r>
                  <a:rPr lang="en-US" altLang="zh-CN" sz="1335" b="1" dirty="0">
                    <a:solidFill>
                      <a:schemeClr val="bg1"/>
                    </a:solidFill>
                    <a:latin typeface="微软雅黑" charset="0"/>
                    <a:ea typeface="微软雅黑" charset="0"/>
                    <a:cs typeface="+mn-ea"/>
                    <a:sym typeface="+mn-lt"/>
                  </a:rPr>
                  <a:t>4.</a:t>
                </a:r>
                <a:r>
                  <a:rPr lang="zh-CN" altLang="en-US" sz="1335" b="1" dirty="0">
                    <a:solidFill>
                      <a:schemeClr val="bg1"/>
                    </a:solidFill>
                    <a:latin typeface="微软雅黑" charset="0"/>
                    <a:ea typeface="微软雅黑" charset="0"/>
                    <a:cs typeface="+mn-ea"/>
                    <a:sym typeface="+mn-lt"/>
                  </a:rPr>
                  <a:t>精准投放</a:t>
                </a:r>
                <a:endParaRPr lang="en-US" sz="1335" b="1" kern="1200" dirty="0">
                  <a:solidFill>
                    <a:schemeClr val="bg1"/>
                  </a:solidFill>
                  <a:latin typeface="微软雅黑" charset="0"/>
                  <a:ea typeface="微软雅黑" charset="0"/>
                  <a:cs typeface="+mn-ea"/>
                  <a:sym typeface="+mn-lt"/>
                </a:endParaRPr>
              </a:p>
            </p:txBody>
          </p:sp>
        </p:grpSp>
        <p:grpSp>
          <p:nvGrpSpPr>
            <p:cNvPr id="25" name="组合 24"/>
            <p:cNvGrpSpPr/>
            <p:nvPr/>
          </p:nvGrpSpPr>
          <p:grpSpPr>
            <a:xfrm>
              <a:off x="16553" y="1318"/>
              <a:ext cx="2570" cy="756"/>
              <a:chOff x="349792" y="195"/>
              <a:chExt cx="1602178" cy="640871"/>
            </a:xfrm>
            <a:solidFill>
              <a:schemeClr val="bg1">
                <a:lumMod val="85000"/>
              </a:schemeClr>
            </a:solidFill>
          </p:grpSpPr>
          <p:sp>
            <p:nvSpPr>
              <p:cNvPr id="48" name="燕尾形 47"/>
              <p:cNvSpPr/>
              <p:nvPr/>
            </p:nvSpPr>
            <p:spPr>
              <a:xfrm>
                <a:off x="349792" y="195"/>
                <a:ext cx="1602178" cy="640871"/>
              </a:xfrm>
              <a:prstGeom prst="chevron">
                <a:avLst/>
              </a:prstGeom>
              <a:solidFill>
                <a:srgbClr val="496AA3"/>
              </a:solid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a:lstStyle/>
              <a:p>
                <a:endParaRPr lang="zh-CN" altLang="en-US" sz="2400">
                  <a:cs typeface="+mn-ea"/>
                  <a:sym typeface="+mn-lt"/>
                </a:endParaRPr>
              </a:p>
            </p:txBody>
          </p:sp>
          <p:sp>
            <p:nvSpPr>
              <p:cNvPr id="49" name="燕尾形 4"/>
              <p:cNvSpPr/>
              <p:nvPr/>
            </p:nvSpPr>
            <p:spPr>
              <a:xfrm>
                <a:off x="633776" y="195"/>
                <a:ext cx="1093250" cy="640871"/>
              </a:xfrm>
              <a:prstGeom prst="rect">
                <a:avLst/>
              </a:prstGeom>
              <a:noFill/>
              <a:ln>
                <a:noFill/>
              </a:ln>
              <a:extLst>
                <a:ext uri="{909E8E84-426E-40DD-AFC4-6F175D3DCCD1}">
                  <a14:hiddenFill xmlns:a14="http://schemas.microsoft.com/office/drawing/2010/main">
                    <a:grpFill/>
                  </a14:hiddenFill>
                </a:ext>
              </a:extLst>
            </p:spPr>
            <p:style>
              <a:lnRef idx="0">
                <a:scrgbClr r="0" g="0" b="0"/>
              </a:lnRef>
              <a:fillRef idx="0">
                <a:scrgbClr r="0" g="0" b="0"/>
              </a:fillRef>
              <a:effectRef idx="0">
                <a:scrgbClr r="0" g="0" b="0"/>
              </a:effectRef>
              <a:fontRef idx="minor">
                <a:schemeClr val="lt1"/>
              </a:fontRef>
            </p:style>
            <p:txBody>
              <a:bodyPr spcFirstLastPara="0" vert="horz" wrap="square" lIns="13546" tIns="6773" rIns="0" bIns="6773" numCol="1" spcCol="1270" anchor="ctr" anchorCtr="0">
                <a:noAutofit/>
              </a:bodyPr>
              <a:lstStyle/>
              <a:p>
                <a:pPr lvl="0" algn="ctr" defTabSz="355600">
                  <a:lnSpc>
                    <a:spcPct val="90000"/>
                  </a:lnSpc>
                  <a:spcBef>
                    <a:spcPct val="0"/>
                  </a:spcBef>
                  <a:spcAft>
                    <a:spcPct val="35000"/>
                  </a:spcAft>
                </a:pPr>
                <a:r>
                  <a:rPr lang="en-US" altLang="zh-CN" sz="1335" b="1" dirty="0">
                    <a:solidFill>
                      <a:schemeClr val="bg1"/>
                    </a:solidFill>
                    <a:latin typeface="微软雅黑" charset="0"/>
                    <a:ea typeface="微软雅黑" charset="0"/>
                    <a:cs typeface="+mn-ea"/>
                    <a:sym typeface="+mn-lt"/>
                  </a:rPr>
                  <a:t>5.</a:t>
                </a:r>
                <a:r>
                  <a:rPr lang="zh-CN" altLang="en-US" sz="1335" b="1" dirty="0">
                    <a:solidFill>
                      <a:schemeClr val="bg1"/>
                    </a:solidFill>
                    <a:latin typeface="微软雅黑" charset="0"/>
                    <a:ea typeface="微软雅黑" charset="0"/>
                    <a:cs typeface="+mn-ea"/>
                    <a:sym typeface="+mn-lt"/>
                  </a:rPr>
                  <a:t>填写支付信息</a:t>
                </a:r>
                <a:endParaRPr lang="en-US" sz="1335" b="1" kern="1200" dirty="0">
                  <a:solidFill>
                    <a:schemeClr val="bg1"/>
                  </a:solidFill>
                  <a:latin typeface="微软雅黑" charset="0"/>
                  <a:ea typeface="微软雅黑" charset="0"/>
                  <a:cs typeface="+mn-ea"/>
                  <a:sym typeface="+mn-lt"/>
                </a:endParaRPr>
              </a:p>
            </p:txBody>
          </p:sp>
        </p:grpSp>
      </p:grpSp>
      <p:sp>
        <p:nvSpPr>
          <p:cNvPr id="23" name="Content Placeholder 2"/>
          <p:cNvSpPr txBox="1"/>
          <p:nvPr/>
        </p:nvSpPr>
        <p:spPr>
          <a:xfrm>
            <a:off x="740228" y="4043680"/>
            <a:ext cx="10684705" cy="1921691"/>
          </a:xfrm>
          <a:prstGeom prst="rect">
            <a:avLst/>
          </a:prstGeom>
        </p:spPr>
        <p:txBody>
          <a:bodyPr vert="horz" lIns="68580" tIns="34290" rIns="68580" bIns="3429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None/>
            </a:pPr>
            <a:r>
              <a:rPr lang="zh-CN" altLang="en-US" sz="1600" dirty="0" smtClean="0">
                <a:solidFill>
                  <a:schemeClr val="tx1">
                    <a:lumMod val="50000"/>
                    <a:lumOff val="50000"/>
                  </a:schemeClr>
                </a:solidFill>
                <a:latin typeface="微软雅黑" charset="0"/>
                <a:ea typeface="微软雅黑" charset="0"/>
                <a:cs typeface="+mn-ea"/>
                <a:sym typeface="+mn-lt"/>
              </a:rPr>
              <a:t>支持货币：美元、加元、欧元、英镑、澳元</a:t>
            </a:r>
            <a:endParaRPr lang="en-US" altLang="zh-CN" sz="1600" dirty="0" smtClean="0">
              <a:solidFill>
                <a:schemeClr val="tx1">
                  <a:lumMod val="50000"/>
                  <a:lumOff val="50000"/>
                </a:schemeClr>
              </a:solidFill>
              <a:latin typeface="微软雅黑" charset="0"/>
              <a:ea typeface="微软雅黑" charset="0"/>
              <a:cs typeface="+mn-ea"/>
              <a:sym typeface="+mn-lt"/>
            </a:endParaRPr>
          </a:p>
          <a:p>
            <a:pPr marL="0" indent="0">
              <a:lnSpc>
                <a:spcPct val="150000"/>
              </a:lnSpc>
              <a:buNone/>
            </a:pPr>
            <a:r>
              <a:rPr lang="zh-CN" altLang="en-US" sz="1600" dirty="0" smtClean="0">
                <a:solidFill>
                  <a:schemeClr val="tx1">
                    <a:lumMod val="50000"/>
                    <a:lumOff val="50000"/>
                  </a:schemeClr>
                </a:solidFill>
                <a:latin typeface="微软雅黑" charset="0"/>
                <a:ea typeface="微软雅黑" charset="0"/>
                <a:cs typeface="+mn-ea"/>
                <a:sym typeface="+mn-lt"/>
              </a:rPr>
              <a:t>支付</a:t>
            </a:r>
            <a:r>
              <a:rPr lang="zh-CN" altLang="en-US" sz="1600" dirty="0" smtClean="0">
                <a:solidFill>
                  <a:schemeClr val="tx1">
                    <a:lumMod val="50000"/>
                    <a:lumOff val="50000"/>
                  </a:schemeClr>
                </a:solidFill>
                <a:latin typeface="微软雅黑" charset="0"/>
                <a:ea typeface="微软雅黑" charset="0"/>
                <a:cs typeface="+mn-ea"/>
                <a:sym typeface="+mn-lt"/>
              </a:rPr>
              <a:t>方式：目前仅支持信用卡</a:t>
            </a:r>
            <a:r>
              <a:rPr lang="zh-CN" altLang="en-US" sz="1600" dirty="0">
                <a:solidFill>
                  <a:schemeClr val="tx1">
                    <a:lumMod val="50000"/>
                    <a:lumOff val="50000"/>
                  </a:schemeClr>
                </a:solidFill>
                <a:latin typeface="微软雅黑" charset="0"/>
                <a:ea typeface="微软雅黑" charset="0"/>
                <a:cs typeface="+mn-ea"/>
                <a:sym typeface="+mn-lt"/>
              </a:rPr>
              <a:t>付款</a:t>
            </a:r>
            <a:r>
              <a:rPr lang="zh-CN" altLang="en-US" sz="1600" dirty="0" smtClean="0">
                <a:solidFill>
                  <a:schemeClr val="tx1">
                    <a:lumMod val="50000"/>
                    <a:lumOff val="50000"/>
                  </a:schemeClr>
                </a:solidFill>
                <a:latin typeface="微软雅黑" charset="0"/>
                <a:ea typeface="微软雅黑" charset="0"/>
                <a:cs typeface="+mn-ea"/>
                <a:sym typeface="+mn-lt"/>
              </a:rPr>
              <a:t>（</a:t>
            </a:r>
            <a:r>
              <a:rPr lang="en-US" altLang="zh-CN" sz="1600" dirty="0" smtClean="0">
                <a:solidFill>
                  <a:schemeClr val="tx1">
                    <a:lumMod val="50000"/>
                    <a:lumOff val="50000"/>
                  </a:schemeClr>
                </a:solidFill>
                <a:latin typeface="微软雅黑" charset="0"/>
                <a:ea typeface="微软雅黑" charset="0"/>
                <a:cs typeface="+mn-ea"/>
                <a:sym typeface="+mn-lt"/>
              </a:rPr>
              <a:t>Visa/Master Card/American Express/Discover</a:t>
            </a:r>
            <a:r>
              <a:rPr lang="zh-CN" altLang="en-US" sz="1600" dirty="0" smtClean="0">
                <a:solidFill>
                  <a:schemeClr val="tx1">
                    <a:lumMod val="50000"/>
                    <a:lumOff val="50000"/>
                  </a:schemeClr>
                </a:solidFill>
                <a:latin typeface="微软雅黑" charset="0"/>
                <a:ea typeface="微软雅黑" charset="0"/>
                <a:cs typeface="+mn-ea"/>
                <a:sym typeface="+mn-lt"/>
              </a:rPr>
              <a:t>）</a:t>
            </a:r>
            <a:endParaRPr lang="zh-CN" altLang="en-US" sz="1600" dirty="0">
              <a:solidFill>
                <a:schemeClr val="tx1">
                  <a:lumMod val="50000"/>
                  <a:lumOff val="50000"/>
                </a:schemeClr>
              </a:solidFill>
              <a:latin typeface="微软雅黑" charset="0"/>
              <a:ea typeface="微软雅黑" charset="0"/>
              <a:cs typeface="+mn-ea"/>
              <a:sym typeface="+mn-lt"/>
            </a:endParaRPr>
          </a:p>
          <a:p>
            <a:pPr marL="0" indent="0">
              <a:lnSpc>
                <a:spcPct val="150000"/>
              </a:lnSpc>
              <a:buNone/>
            </a:pPr>
            <a:r>
              <a:rPr lang="zh-CN" altLang="en-US" sz="1600" dirty="0" smtClean="0">
                <a:solidFill>
                  <a:schemeClr val="tx1">
                    <a:lumMod val="50000"/>
                    <a:lumOff val="50000"/>
                  </a:schemeClr>
                </a:solidFill>
                <a:latin typeface="微软雅黑" charset="0"/>
                <a:ea typeface="微软雅黑" charset="0"/>
              </a:rPr>
              <a:t>扣款方式：每</a:t>
            </a:r>
            <a:r>
              <a:rPr lang="zh-CN" altLang="en-US" sz="1600" dirty="0">
                <a:solidFill>
                  <a:schemeClr val="tx1">
                    <a:lumMod val="50000"/>
                    <a:lumOff val="50000"/>
                  </a:schemeClr>
                </a:solidFill>
                <a:latin typeface="微软雅黑" charset="0"/>
                <a:ea typeface="微软雅黑" charset="0"/>
              </a:rPr>
              <a:t>消耗</a:t>
            </a:r>
            <a:r>
              <a:rPr lang="en-US" altLang="zh-CN" sz="1600" dirty="0">
                <a:solidFill>
                  <a:schemeClr val="tx1">
                    <a:lumMod val="50000"/>
                    <a:lumOff val="50000"/>
                  </a:schemeClr>
                </a:solidFill>
                <a:latin typeface="微软雅黑" charset="0"/>
                <a:ea typeface="微软雅黑" charset="0"/>
              </a:rPr>
              <a:t>500</a:t>
            </a:r>
            <a:r>
              <a:rPr lang="zh-CN" altLang="en-US" sz="1600" dirty="0">
                <a:solidFill>
                  <a:schemeClr val="tx1">
                    <a:lumMod val="50000"/>
                    <a:lumOff val="50000"/>
                  </a:schemeClr>
                </a:solidFill>
                <a:latin typeface="微软雅黑" charset="0"/>
                <a:ea typeface="微软雅黑" charset="0"/>
              </a:rPr>
              <a:t>美元或者每</a:t>
            </a:r>
            <a:r>
              <a:rPr lang="en-US" altLang="zh-CN" sz="1600" dirty="0">
                <a:solidFill>
                  <a:schemeClr val="tx1">
                    <a:lumMod val="50000"/>
                    <a:lumOff val="50000"/>
                  </a:schemeClr>
                </a:solidFill>
                <a:latin typeface="微软雅黑" charset="0"/>
                <a:ea typeface="微软雅黑" charset="0"/>
              </a:rPr>
              <a:t>7</a:t>
            </a:r>
            <a:r>
              <a:rPr lang="zh-CN" altLang="en-US" sz="1600" dirty="0">
                <a:solidFill>
                  <a:schemeClr val="tx1">
                    <a:lumMod val="50000"/>
                    <a:lumOff val="50000"/>
                  </a:schemeClr>
                </a:solidFill>
                <a:latin typeface="微软雅黑" charset="0"/>
                <a:ea typeface="微软雅黑" charset="0"/>
              </a:rPr>
              <a:t>天扣一次</a:t>
            </a:r>
            <a:r>
              <a:rPr lang="zh-CN" altLang="en-US" sz="1600" dirty="0" smtClean="0">
                <a:solidFill>
                  <a:schemeClr val="tx1">
                    <a:lumMod val="50000"/>
                    <a:lumOff val="50000"/>
                  </a:schemeClr>
                </a:solidFill>
                <a:latin typeface="微软雅黑" charset="0"/>
                <a:ea typeface="微软雅黑" charset="0"/>
              </a:rPr>
              <a:t>款</a:t>
            </a:r>
            <a:endParaRPr lang="en-US" altLang="zh-CN" sz="1600" dirty="0" smtClean="0">
              <a:solidFill>
                <a:schemeClr val="tx1">
                  <a:lumMod val="50000"/>
                  <a:lumOff val="50000"/>
                </a:schemeClr>
              </a:solidFill>
              <a:latin typeface="微软雅黑" charset="0"/>
              <a:ea typeface="微软雅黑" charset="0"/>
            </a:endParaRPr>
          </a:p>
          <a:p>
            <a:pPr marL="0" indent="0">
              <a:lnSpc>
                <a:spcPct val="150000"/>
              </a:lnSpc>
              <a:buNone/>
            </a:pPr>
            <a:r>
              <a:rPr lang="zh-CN" altLang="en-US" sz="1600" dirty="0">
                <a:solidFill>
                  <a:schemeClr val="tx1">
                    <a:lumMod val="50000"/>
                    <a:lumOff val="50000"/>
                  </a:schemeClr>
                </a:solidFill>
                <a:latin typeface="微软雅黑" charset="0"/>
                <a:ea typeface="微软雅黑" charset="0"/>
              </a:rPr>
              <a:t>扣</a:t>
            </a:r>
            <a:r>
              <a:rPr lang="zh-CN" altLang="en-US" sz="1600" dirty="0" smtClean="0">
                <a:solidFill>
                  <a:schemeClr val="tx1">
                    <a:lumMod val="50000"/>
                    <a:lumOff val="50000"/>
                  </a:schemeClr>
                </a:solidFill>
                <a:latin typeface="微软雅黑" charset="0"/>
                <a:ea typeface="微软雅黑" charset="0"/>
              </a:rPr>
              <a:t>款通知单：扣款后苹果会以邮件形式发送结算单，其中包括了付款和收款人信息，精确到每一个</a:t>
            </a:r>
            <a:r>
              <a:rPr lang="en-US" altLang="zh-CN" sz="1600" dirty="0" smtClean="0">
                <a:solidFill>
                  <a:schemeClr val="tx1">
                    <a:lumMod val="50000"/>
                    <a:lumOff val="50000"/>
                  </a:schemeClr>
                </a:solidFill>
                <a:latin typeface="微软雅黑" charset="0"/>
                <a:ea typeface="微软雅黑" charset="0"/>
              </a:rPr>
              <a:t>Campaign</a:t>
            </a:r>
            <a:r>
              <a:rPr lang="zh-CN" altLang="en-US" sz="1600" dirty="0" smtClean="0">
                <a:solidFill>
                  <a:schemeClr val="tx1">
                    <a:lumMod val="50000"/>
                    <a:lumOff val="50000"/>
                  </a:schemeClr>
                </a:solidFill>
                <a:latin typeface="微软雅黑" charset="0"/>
                <a:ea typeface="微软雅黑" charset="0"/>
              </a:rPr>
              <a:t>的消耗金额，以及结算周期</a:t>
            </a:r>
            <a:endParaRPr lang="zh-CN" altLang="en-US" sz="1600" dirty="0">
              <a:solidFill>
                <a:schemeClr val="tx1">
                  <a:lumMod val="50000"/>
                  <a:lumOff val="50000"/>
                </a:schemeClr>
              </a:solidFill>
              <a:latin typeface="微软雅黑" charset="0"/>
              <a:ea typeface="微软雅黑" charset="0"/>
            </a:endParaRPr>
          </a:p>
          <a:p>
            <a:pPr marL="0" indent="0">
              <a:lnSpc>
                <a:spcPct val="150000"/>
              </a:lnSpc>
              <a:buNone/>
            </a:pPr>
            <a:endParaRPr lang="en-US" altLang="zh-CN" sz="1600" dirty="0">
              <a:solidFill>
                <a:schemeClr val="tx1">
                  <a:lumMod val="50000"/>
                  <a:lumOff val="50000"/>
                </a:schemeClr>
              </a:solidFill>
              <a:latin typeface="微软雅黑" charset="0"/>
              <a:ea typeface="微软雅黑" charset="0"/>
              <a:cs typeface="+mn-ea"/>
              <a:sym typeface="+mn-lt"/>
            </a:endParaRPr>
          </a:p>
        </p:txBody>
      </p:sp>
      <p:cxnSp>
        <p:nvCxnSpPr>
          <p:cNvPr id="7" name="直接连接符 6"/>
          <p:cNvCxnSpPr/>
          <p:nvPr/>
        </p:nvCxnSpPr>
        <p:spPr>
          <a:xfrm>
            <a:off x="4107003" y="3817879"/>
            <a:ext cx="3573780" cy="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9" name="椭圆 8"/>
          <p:cNvSpPr/>
          <p:nvPr/>
        </p:nvSpPr>
        <p:spPr>
          <a:xfrm>
            <a:off x="6392034" y="2840074"/>
            <a:ext cx="72008" cy="72008"/>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10" name="椭圆 9"/>
          <p:cNvSpPr/>
          <p:nvPr/>
        </p:nvSpPr>
        <p:spPr>
          <a:xfrm>
            <a:off x="5567688" y="2840074"/>
            <a:ext cx="72008" cy="72008"/>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18" name="Title 13"/>
          <p:cNvSpPr txBox="1"/>
          <p:nvPr/>
        </p:nvSpPr>
        <p:spPr>
          <a:xfrm>
            <a:off x="3943741" y="3280669"/>
            <a:ext cx="3936365" cy="537210"/>
          </a:xfrm>
          <a:prstGeom prst="rect">
            <a:avLst/>
          </a:prstGeom>
        </p:spPr>
        <p:txBody>
          <a:bodyPr vert="horz" lIns="68580" tIns="34290" rIns="68580" bIns="34290" rtlCol="0" anchor="ctr">
            <a:no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pPr algn="ctr"/>
            <a:r>
              <a:rPr lang="zh-CN" altLang="en-US" sz="2800" b="1" dirty="0">
                <a:solidFill>
                  <a:schemeClr val="bg1">
                    <a:lumMod val="50000"/>
                  </a:schemeClr>
                </a:solidFill>
                <a:latin typeface="微软雅黑" charset="0"/>
                <a:ea typeface="微软雅黑" charset="0"/>
                <a:cs typeface="+mn-ea"/>
                <a:sym typeface="+mn-lt"/>
              </a:rPr>
              <a:t>填写支付信息</a:t>
            </a:r>
          </a:p>
        </p:txBody>
      </p:sp>
      <p:sp>
        <p:nvSpPr>
          <p:cNvPr id="40" name="AutoShape 112"/>
          <p:cNvSpPr/>
          <p:nvPr/>
        </p:nvSpPr>
        <p:spPr bwMode="auto">
          <a:xfrm>
            <a:off x="5832835" y="2628242"/>
            <a:ext cx="464344" cy="465138"/>
          </a:xfrm>
          <a:custGeom>
            <a:avLst/>
            <a:gdLst>
              <a:gd name="T0" fmla="*/ 10510 w 21020"/>
              <a:gd name="T1" fmla="*/ 10800 h 21600"/>
              <a:gd name="T2" fmla="*/ 10510 w 21020"/>
              <a:gd name="T3" fmla="*/ 10800 h 21600"/>
              <a:gd name="T4" fmla="*/ 10510 w 21020"/>
              <a:gd name="T5" fmla="*/ 10800 h 21600"/>
              <a:gd name="T6" fmla="*/ 10510 w 21020"/>
              <a:gd name="T7" fmla="*/ 10800 h 21600"/>
            </a:gdLst>
            <a:ahLst/>
            <a:cxnLst>
              <a:cxn ang="0">
                <a:pos x="T0" y="T1"/>
              </a:cxn>
              <a:cxn ang="0">
                <a:pos x="T2" y="T3"/>
              </a:cxn>
              <a:cxn ang="0">
                <a:pos x="T4" y="T5"/>
              </a:cxn>
              <a:cxn ang="0">
                <a:pos x="T6" y="T7"/>
              </a:cxn>
            </a:cxnLst>
            <a:rect l="0" t="0" r="r" b="b"/>
            <a:pathLst>
              <a:path w="21020" h="21600">
                <a:moveTo>
                  <a:pt x="18846" y="7946"/>
                </a:moveTo>
                <a:lnTo>
                  <a:pt x="17740" y="9091"/>
                </a:lnTo>
                <a:cubicBezTo>
                  <a:pt x="17740" y="8939"/>
                  <a:pt x="17758" y="8792"/>
                  <a:pt x="17744" y="8636"/>
                </a:cubicBezTo>
                <a:cubicBezTo>
                  <a:pt x="17629" y="7331"/>
                  <a:pt x="17036" y="6068"/>
                  <a:pt x="16074" y="5080"/>
                </a:cubicBezTo>
                <a:cubicBezTo>
                  <a:pt x="15004" y="3980"/>
                  <a:pt x="13585" y="3348"/>
                  <a:pt x="12180" y="3345"/>
                </a:cubicBezTo>
                <a:lnTo>
                  <a:pt x="13268" y="2218"/>
                </a:lnTo>
                <a:cubicBezTo>
                  <a:pt x="13812" y="1659"/>
                  <a:pt x="14572" y="1350"/>
                  <a:pt x="15403" y="1350"/>
                </a:cubicBezTo>
                <a:cubicBezTo>
                  <a:pt x="16460" y="1350"/>
                  <a:pt x="17546" y="1840"/>
                  <a:pt x="18381" y="2696"/>
                </a:cubicBezTo>
                <a:cubicBezTo>
                  <a:pt x="19165" y="3500"/>
                  <a:pt x="19631" y="4499"/>
                  <a:pt x="19698" y="5510"/>
                </a:cubicBezTo>
                <a:cubicBezTo>
                  <a:pt x="19760" y="6453"/>
                  <a:pt x="19457" y="7317"/>
                  <a:pt x="18846" y="7946"/>
                </a:cubicBezTo>
                <a:moveTo>
                  <a:pt x="5828" y="19329"/>
                </a:moveTo>
                <a:cubicBezTo>
                  <a:pt x="5813" y="18424"/>
                  <a:pt x="5454" y="17481"/>
                  <a:pt x="4730" y="16739"/>
                </a:cubicBezTo>
                <a:cubicBezTo>
                  <a:pt x="4046" y="16034"/>
                  <a:pt x="3150" y="15628"/>
                  <a:pt x="2257" y="15592"/>
                </a:cubicBezTo>
                <a:lnTo>
                  <a:pt x="2911" y="13157"/>
                </a:lnTo>
                <a:cubicBezTo>
                  <a:pt x="2959" y="12995"/>
                  <a:pt x="3052" y="12835"/>
                  <a:pt x="3168" y="12695"/>
                </a:cubicBezTo>
                <a:cubicBezTo>
                  <a:pt x="4485" y="11726"/>
                  <a:pt x="6512" y="12012"/>
                  <a:pt x="7920" y="13460"/>
                </a:cubicBezTo>
                <a:cubicBezTo>
                  <a:pt x="9409" y="14990"/>
                  <a:pt x="9639" y="17230"/>
                  <a:pt x="8492" y="18568"/>
                </a:cubicBezTo>
                <a:cubicBezTo>
                  <a:pt x="8416" y="18609"/>
                  <a:pt x="8339" y="18648"/>
                  <a:pt x="8256" y="18675"/>
                </a:cubicBezTo>
                <a:cubicBezTo>
                  <a:pt x="8256" y="18675"/>
                  <a:pt x="5828" y="19329"/>
                  <a:pt x="5828" y="19329"/>
                </a:cubicBezTo>
                <a:close/>
                <a:moveTo>
                  <a:pt x="2737" y="20164"/>
                </a:moveTo>
                <a:cubicBezTo>
                  <a:pt x="2665" y="20181"/>
                  <a:pt x="2443" y="20239"/>
                  <a:pt x="2291" y="20249"/>
                </a:cubicBezTo>
                <a:cubicBezTo>
                  <a:pt x="1751" y="20244"/>
                  <a:pt x="1313" y="19792"/>
                  <a:pt x="1313" y="19237"/>
                </a:cubicBezTo>
                <a:cubicBezTo>
                  <a:pt x="1321" y="19124"/>
                  <a:pt x="1365" y="18929"/>
                  <a:pt x="1380" y="18857"/>
                </a:cubicBezTo>
                <a:lnTo>
                  <a:pt x="2071" y="16283"/>
                </a:lnTo>
                <a:cubicBezTo>
                  <a:pt x="2822" y="16261"/>
                  <a:pt x="3630" y="16562"/>
                  <a:pt x="4265" y="17215"/>
                </a:cubicBezTo>
                <a:cubicBezTo>
                  <a:pt x="4911" y="17878"/>
                  <a:pt x="5214" y="18725"/>
                  <a:pt x="5181" y="19504"/>
                </a:cubicBezTo>
                <a:cubicBezTo>
                  <a:pt x="5181" y="19504"/>
                  <a:pt x="2737" y="20164"/>
                  <a:pt x="2737" y="20164"/>
                </a:cubicBezTo>
                <a:close/>
                <a:moveTo>
                  <a:pt x="6888" y="11179"/>
                </a:moveTo>
                <a:cubicBezTo>
                  <a:pt x="6280" y="10927"/>
                  <a:pt x="5642" y="10783"/>
                  <a:pt x="5004" y="10774"/>
                </a:cubicBezTo>
                <a:lnTo>
                  <a:pt x="10063" y="5536"/>
                </a:lnTo>
                <a:cubicBezTo>
                  <a:pt x="10838" y="4759"/>
                  <a:pt x="11966" y="4536"/>
                  <a:pt x="13077" y="4819"/>
                </a:cubicBezTo>
                <a:cubicBezTo>
                  <a:pt x="13077" y="4819"/>
                  <a:pt x="6888" y="11179"/>
                  <a:pt x="6888" y="11179"/>
                </a:cubicBezTo>
                <a:close/>
                <a:moveTo>
                  <a:pt x="9717" y="13672"/>
                </a:moveTo>
                <a:cubicBezTo>
                  <a:pt x="9473" y="13258"/>
                  <a:pt x="9194" y="12859"/>
                  <a:pt x="8848" y="12505"/>
                </a:cubicBezTo>
                <a:cubicBezTo>
                  <a:pt x="8447" y="12093"/>
                  <a:pt x="7986" y="11770"/>
                  <a:pt x="7507" y="11498"/>
                </a:cubicBezTo>
                <a:lnTo>
                  <a:pt x="13767" y="5064"/>
                </a:lnTo>
                <a:cubicBezTo>
                  <a:pt x="14259" y="5288"/>
                  <a:pt x="14729" y="5607"/>
                  <a:pt x="15145" y="6035"/>
                </a:cubicBezTo>
                <a:cubicBezTo>
                  <a:pt x="15500" y="6398"/>
                  <a:pt x="15775" y="6806"/>
                  <a:pt x="15987" y="7229"/>
                </a:cubicBezTo>
                <a:cubicBezTo>
                  <a:pt x="15987" y="7229"/>
                  <a:pt x="9717" y="13672"/>
                  <a:pt x="9717" y="13672"/>
                </a:cubicBezTo>
                <a:close/>
                <a:moveTo>
                  <a:pt x="10519" y="16061"/>
                </a:moveTo>
                <a:cubicBezTo>
                  <a:pt x="10465" y="15452"/>
                  <a:pt x="10298" y="14854"/>
                  <a:pt x="10047" y="14288"/>
                </a:cubicBezTo>
                <a:lnTo>
                  <a:pt x="16257" y="7906"/>
                </a:lnTo>
                <a:cubicBezTo>
                  <a:pt x="16637" y="9140"/>
                  <a:pt x="16442" y="10429"/>
                  <a:pt x="15610" y="11284"/>
                </a:cubicBezTo>
                <a:cubicBezTo>
                  <a:pt x="15604" y="11290"/>
                  <a:pt x="15598" y="11293"/>
                  <a:pt x="15593" y="11298"/>
                </a:cubicBezTo>
                <a:lnTo>
                  <a:pt x="15602" y="11306"/>
                </a:lnTo>
                <a:lnTo>
                  <a:pt x="10525" y="16565"/>
                </a:lnTo>
                <a:cubicBezTo>
                  <a:pt x="10527" y="16397"/>
                  <a:pt x="10534" y="16232"/>
                  <a:pt x="10519" y="16061"/>
                </a:cubicBezTo>
                <a:moveTo>
                  <a:pt x="19308" y="1741"/>
                </a:moveTo>
                <a:cubicBezTo>
                  <a:pt x="18228" y="632"/>
                  <a:pt x="16805" y="0"/>
                  <a:pt x="15403" y="0"/>
                </a:cubicBezTo>
                <a:cubicBezTo>
                  <a:pt x="14220" y="0"/>
                  <a:pt x="13131" y="450"/>
                  <a:pt x="12335" y="1266"/>
                </a:cubicBezTo>
                <a:lnTo>
                  <a:pt x="9138" y="4577"/>
                </a:lnTo>
                <a:cubicBezTo>
                  <a:pt x="9129" y="4585"/>
                  <a:pt x="9118" y="4592"/>
                  <a:pt x="9108" y="4602"/>
                </a:cubicBezTo>
                <a:cubicBezTo>
                  <a:pt x="9103" y="4608"/>
                  <a:pt x="9100" y="4614"/>
                  <a:pt x="9095" y="4620"/>
                </a:cubicBezTo>
                <a:lnTo>
                  <a:pt x="9096" y="4621"/>
                </a:lnTo>
                <a:lnTo>
                  <a:pt x="2310" y="11647"/>
                </a:lnTo>
                <a:cubicBezTo>
                  <a:pt x="1998" y="11966"/>
                  <a:pt x="1771" y="12364"/>
                  <a:pt x="1645" y="12797"/>
                </a:cubicBezTo>
                <a:lnTo>
                  <a:pt x="102" y="18541"/>
                </a:lnTo>
                <a:cubicBezTo>
                  <a:pt x="100" y="18557"/>
                  <a:pt x="0" y="19008"/>
                  <a:pt x="0" y="19237"/>
                </a:cubicBezTo>
                <a:cubicBezTo>
                  <a:pt x="0" y="20541"/>
                  <a:pt x="1030" y="21599"/>
                  <a:pt x="2302" y="21599"/>
                </a:cubicBezTo>
                <a:cubicBezTo>
                  <a:pt x="2554" y="21599"/>
                  <a:pt x="3044" y="21475"/>
                  <a:pt x="3062" y="21473"/>
                </a:cubicBezTo>
                <a:lnTo>
                  <a:pt x="8630" y="19969"/>
                </a:lnTo>
                <a:cubicBezTo>
                  <a:pt x="9054" y="19839"/>
                  <a:pt x="9439" y="19604"/>
                  <a:pt x="9750" y="19283"/>
                </a:cubicBezTo>
                <a:lnTo>
                  <a:pt x="19776" y="8899"/>
                </a:lnTo>
                <a:cubicBezTo>
                  <a:pt x="21600" y="7023"/>
                  <a:pt x="21394" y="3881"/>
                  <a:pt x="19308" y="1741"/>
                </a:cubicBezTo>
              </a:path>
            </a:pathLst>
          </a:custGeom>
          <a:solidFill>
            <a:srgbClr val="00B0F0"/>
          </a:solidFill>
          <a:ln>
            <a:solidFill>
              <a:schemeClr val="bg1">
                <a:alpha val="50000"/>
              </a:schemeClr>
            </a:solidFill>
          </a:ln>
          <a:effec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1.9 Search Ads API</a:t>
            </a:r>
            <a:endParaRPr lang="zh-CN" altLang="en-US" dirty="0"/>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59952" y="1880159"/>
            <a:ext cx="1905000" cy="1905000"/>
          </a:xfrm>
          <a:prstGeom prst="rect">
            <a:avLst/>
          </a:prstGeom>
        </p:spPr>
      </p:pic>
      <p:grpSp>
        <p:nvGrpSpPr>
          <p:cNvPr id="6" name="组合 5"/>
          <p:cNvGrpSpPr/>
          <p:nvPr/>
        </p:nvGrpSpPr>
        <p:grpSpPr>
          <a:xfrm>
            <a:off x="2397181" y="1475836"/>
            <a:ext cx="5966320" cy="3295600"/>
            <a:chOff x="7086" y="7021"/>
            <a:chExt cx="3183" cy="1758"/>
          </a:xfrm>
          <a:solidFill>
            <a:schemeClr val="accent3">
              <a:lumMod val="75000"/>
            </a:schemeClr>
          </a:solidFill>
        </p:grpSpPr>
        <p:sp>
          <p:nvSpPr>
            <p:cNvPr id="7" name="空心弧 2"/>
            <p:cNvSpPr>
              <a:spLocks noChangeAspect="1"/>
            </p:cNvSpPr>
            <p:nvPr/>
          </p:nvSpPr>
          <p:spPr bwMode="auto">
            <a:xfrm rot="2520000">
              <a:off x="7086" y="7166"/>
              <a:ext cx="827" cy="1613"/>
            </a:xfrm>
            <a:custGeom>
              <a:avLst/>
              <a:gdLst>
                <a:gd name="connsiteX0" fmla="*/ 0 w 827"/>
                <a:gd name="connsiteY0" fmla="*/ 0 h 1613"/>
                <a:gd name="connsiteX1" fmla="*/ 827 w 827"/>
                <a:gd name="connsiteY1" fmla="*/ 807 h 1613"/>
                <a:gd name="connsiteX2" fmla="*/ 0 w 827"/>
                <a:gd name="connsiteY2" fmla="*/ 1613 h 1613"/>
                <a:gd name="connsiteX3" fmla="*/ 0 w 827"/>
                <a:gd name="connsiteY3" fmla="*/ 1565 h 1613"/>
                <a:gd name="connsiteX4" fmla="*/ 777 w 827"/>
                <a:gd name="connsiteY4" fmla="*/ 807 h 1613"/>
                <a:gd name="connsiteX5" fmla="*/ 0 w 827"/>
                <a:gd name="connsiteY5" fmla="*/ 48 h 1613"/>
                <a:gd name="connsiteX6" fmla="*/ 0 w 827"/>
                <a:gd name="connsiteY6" fmla="*/ 0 h 1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0" t="0" r="r" b="b"/>
              <a:pathLst>
                <a:path w="827" h="1613">
                  <a:moveTo>
                    <a:pt x="0" y="0"/>
                  </a:moveTo>
                  <a:cubicBezTo>
                    <a:pt x="457" y="0"/>
                    <a:pt x="818" y="499"/>
                    <a:pt x="827" y="807"/>
                  </a:cubicBezTo>
                  <a:cubicBezTo>
                    <a:pt x="836" y="1115"/>
                    <a:pt x="457" y="1613"/>
                    <a:pt x="0" y="1613"/>
                  </a:cubicBezTo>
                  <a:lnTo>
                    <a:pt x="0" y="1565"/>
                  </a:lnTo>
                  <a:cubicBezTo>
                    <a:pt x="429" y="1565"/>
                    <a:pt x="777" y="1225"/>
                    <a:pt x="777" y="807"/>
                  </a:cubicBezTo>
                  <a:cubicBezTo>
                    <a:pt x="777" y="388"/>
                    <a:pt x="429" y="48"/>
                    <a:pt x="0" y="48"/>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defRPr/>
              </a:pPr>
              <a:endParaRPr lang="zh-CN" altLang="en-US" sz="700">
                <a:latin typeface="+mn-ea"/>
                <a:ea typeface="+mn-ea"/>
              </a:endParaRPr>
            </a:p>
          </p:txBody>
        </p:sp>
        <p:grpSp>
          <p:nvGrpSpPr>
            <p:cNvPr id="8" name="组合 2"/>
            <p:cNvGrpSpPr/>
            <p:nvPr/>
          </p:nvGrpSpPr>
          <p:grpSpPr bwMode="auto">
            <a:xfrm>
              <a:off x="7709" y="7021"/>
              <a:ext cx="1772" cy="376"/>
              <a:chOff x="3187927" y="1484757"/>
              <a:chExt cx="4241614" cy="900113"/>
            </a:xfrm>
            <a:grpFill/>
          </p:grpSpPr>
          <p:sp>
            <p:nvSpPr>
              <p:cNvPr id="24" name="椭圆 5"/>
              <p:cNvSpPr>
                <a:spLocks noChangeAspect="1" noChangeArrowheads="1"/>
              </p:cNvSpPr>
              <p:nvPr/>
            </p:nvSpPr>
            <p:spPr bwMode="auto">
              <a:xfrm>
                <a:off x="3187927" y="1708613"/>
                <a:ext cx="449271" cy="44926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defRPr/>
                </a:pPr>
                <a:endParaRPr lang="zh-CN" altLang="en-US" sz="1200">
                  <a:solidFill>
                    <a:srgbClr val="FFFFFF"/>
                  </a:solidFill>
                  <a:latin typeface="+mn-ea"/>
                  <a:ea typeface="+mn-ea"/>
                </a:endParaRPr>
              </a:p>
            </p:txBody>
          </p:sp>
          <p:sp>
            <p:nvSpPr>
              <p:cNvPr id="25" name="椭圆 11"/>
              <p:cNvSpPr>
                <a:spLocks noChangeAspect="1" noChangeArrowheads="1"/>
              </p:cNvSpPr>
              <p:nvPr/>
            </p:nvSpPr>
            <p:spPr bwMode="auto">
              <a:xfrm>
                <a:off x="6529413" y="1484757"/>
                <a:ext cx="900128" cy="90011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defRPr/>
                </a:pPr>
                <a:endParaRPr lang="zh-CN" altLang="en-US" sz="1200">
                  <a:solidFill>
                    <a:srgbClr val="FFFFFF"/>
                  </a:solidFill>
                  <a:latin typeface="+mn-ea"/>
                  <a:ea typeface="+mn-ea"/>
                </a:endParaRPr>
              </a:p>
            </p:txBody>
          </p:sp>
          <p:cxnSp>
            <p:nvCxnSpPr>
              <p:cNvPr id="26" name="直接连接符 4"/>
              <p:cNvCxnSpPr>
                <a:cxnSpLocks noChangeShapeType="1"/>
                <a:stCxn id="24" idx="6"/>
                <a:endCxn id="25" idx="2"/>
              </p:cNvCxnSpPr>
              <p:nvPr/>
            </p:nvCxnSpPr>
            <p:spPr bwMode="auto">
              <a:xfrm>
                <a:off x="3637198" y="1933245"/>
                <a:ext cx="2892215" cy="1569"/>
              </a:xfrm>
              <a:prstGeom prst="line">
                <a:avLst/>
              </a:prstGeom>
              <a:grpFill/>
              <a:ln w="9525">
                <a:solidFill>
                  <a:srgbClr val="BFBFBF"/>
                </a:solidFill>
                <a:round/>
              </a:ln>
              <a:extLst/>
            </p:spPr>
          </p:cxnSp>
        </p:grpSp>
        <p:grpSp>
          <p:nvGrpSpPr>
            <p:cNvPr id="9" name="组合 4"/>
            <p:cNvGrpSpPr/>
            <p:nvPr/>
          </p:nvGrpSpPr>
          <p:grpSpPr bwMode="auto">
            <a:xfrm>
              <a:off x="7749" y="7950"/>
              <a:ext cx="2520" cy="375"/>
              <a:chOff x="4086452" y="3836760"/>
              <a:chExt cx="6032252" cy="898525"/>
            </a:xfrm>
            <a:grpFill/>
          </p:grpSpPr>
          <p:sp>
            <p:nvSpPr>
              <p:cNvPr id="20" name="椭圆 7"/>
              <p:cNvSpPr>
                <a:spLocks noChangeAspect="1" noChangeArrowheads="1"/>
              </p:cNvSpPr>
              <p:nvPr/>
            </p:nvSpPr>
            <p:spPr bwMode="auto">
              <a:xfrm>
                <a:off x="4086452" y="4043825"/>
                <a:ext cx="450826" cy="4508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defRPr/>
                </a:pPr>
                <a:endParaRPr lang="zh-CN" altLang="en-US" sz="1200">
                  <a:solidFill>
                    <a:srgbClr val="FFFFFF"/>
                  </a:solidFill>
                  <a:latin typeface="+mn-ea"/>
                  <a:ea typeface="+mn-ea"/>
                </a:endParaRPr>
              </a:p>
            </p:txBody>
          </p:sp>
          <p:sp>
            <p:nvSpPr>
              <p:cNvPr id="21" name="椭圆 13"/>
              <p:cNvSpPr>
                <a:spLocks noChangeAspect="1" noChangeArrowheads="1"/>
              </p:cNvSpPr>
              <p:nvPr/>
            </p:nvSpPr>
            <p:spPr bwMode="auto">
              <a:xfrm>
                <a:off x="9218640" y="3836760"/>
                <a:ext cx="900064" cy="89852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defRPr/>
                </a:pPr>
                <a:endParaRPr lang="zh-CN" altLang="en-US" sz="1200">
                  <a:solidFill>
                    <a:srgbClr val="FFFFFF"/>
                  </a:solidFill>
                  <a:latin typeface="+mn-ea"/>
                  <a:ea typeface="+mn-ea"/>
                </a:endParaRPr>
              </a:p>
            </p:txBody>
          </p:sp>
          <p:cxnSp>
            <p:nvCxnSpPr>
              <p:cNvPr id="22" name="直接连接符 18"/>
              <p:cNvCxnSpPr>
                <a:cxnSpLocks noChangeShapeType="1"/>
                <a:stCxn id="20" idx="6"/>
                <a:endCxn id="21" idx="2"/>
              </p:cNvCxnSpPr>
              <p:nvPr/>
            </p:nvCxnSpPr>
            <p:spPr bwMode="auto">
              <a:xfrm>
                <a:off x="4537278" y="4269251"/>
                <a:ext cx="4681362" cy="16772"/>
              </a:xfrm>
              <a:prstGeom prst="line">
                <a:avLst/>
              </a:prstGeom>
              <a:grpFill/>
              <a:ln w="9525">
                <a:solidFill>
                  <a:srgbClr val="BFBFBF"/>
                </a:solidFill>
                <a:round/>
              </a:ln>
              <a:extLst/>
            </p:spPr>
          </p:cxnSp>
        </p:grpSp>
        <p:grpSp>
          <p:nvGrpSpPr>
            <p:cNvPr id="10" name="组合 5"/>
            <p:cNvGrpSpPr/>
            <p:nvPr/>
          </p:nvGrpSpPr>
          <p:grpSpPr bwMode="auto">
            <a:xfrm>
              <a:off x="7146" y="8311"/>
              <a:ext cx="2735" cy="376"/>
              <a:chOff x="3187927" y="4957139"/>
              <a:chExt cx="6546550" cy="900112"/>
            </a:xfrm>
            <a:grpFill/>
          </p:grpSpPr>
          <p:sp>
            <p:nvSpPr>
              <p:cNvPr id="16" name="椭圆 10"/>
              <p:cNvSpPr>
                <a:spLocks noChangeAspect="1" noChangeArrowheads="1"/>
              </p:cNvSpPr>
              <p:nvPr/>
            </p:nvSpPr>
            <p:spPr bwMode="auto">
              <a:xfrm>
                <a:off x="3187927" y="5212226"/>
                <a:ext cx="449165" cy="449262"/>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defRPr/>
                </a:pPr>
                <a:endParaRPr lang="zh-CN" altLang="en-US" sz="1200">
                  <a:solidFill>
                    <a:srgbClr val="FFFFFF"/>
                  </a:solidFill>
                  <a:latin typeface="+mn-ea"/>
                  <a:ea typeface="+mn-ea"/>
                </a:endParaRPr>
              </a:p>
            </p:txBody>
          </p:sp>
          <p:sp>
            <p:nvSpPr>
              <p:cNvPr id="17" name="椭圆 14"/>
              <p:cNvSpPr>
                <a:spLocks noChangeAspect="1" noChangeArrowheads="1"/>
              </p:cNvSpPr>
              <p:nvPr/>
            </p:nvSpPr>
            <p:spPr bwMode="auto">
              <a:xfrm>
                <a:off x="8834558" y="4957139"/>
                <a:ext cx="899919" cy="900112"/>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defRPr/>
                </a:pPr>
                <a:endParaRPr lang="zh-CN" altLang="en-US" sz="1200">
                  <a:solidFill>
                    <a:srgbClr val="FFFFFF"/>
                  </a:solidFill>
                  <a:latin typeface="+mn-ea"/>
                  <a:ea typeface="+mn-ea"/>
                </a:endParaRPr>
              </a:p>
            </p:txBody>
          </p:sp>
          <p:cxnSp>
            <p:nvCxnSpPr>
              <p:cNvPr id="18" name="直接连接符 20"/>
              <p:cNvCxnSpPr>
                <a:cxnSpLocks noChangeShapeType="1"/>
                <a:stCxn id="16" idx="6"/>
                <a:endCxn id="17" idx="2"/>
              </p:cNvCxnSpPr>
              <p:nvPr/>
            </p:nvCxnSpPr>
            <p:spPr bwMode="auto">
              <a:xfrm flipV="1">
                <a:off x="3637092" y="5407195"/>
                <a:ext cx="5197466" cy="29663"/>
              </a:xfrm>
              <a:prstGeom prst="line">
                <a:avLst/>
              </a:prstGeom>
              <a:grpFill/>
              <a:ln w="9525">
                <a:solidFill>
                  <a:srgbClr val="BFBFBF"/>
                </a:solidFill>
                <a:round/>
              </a:ln>
              <a:extLst/>
            </p:spPr>
          </p:cxnSp>
        </p:grpSp>
        <p:grpSp>
          <p:nvGrpSpPr>
            <p:cNvPr id="11" name="组合 42"/>
            <p:cNvGrpSpPr/>
            <p:nvPr/>
          </p:nvGrpSpPr>
          <p:grpSpPr bwMode="auto">
            <a:xfrm>
              <a:off x="7891" y="7447"/>
              <a:ext cx="2002" cy="376"/>
              <a:chOff x="3187927" y="4972671"/>
              <a:chExt cx="4792267" cy="900112"/>
            </a:xfrm>
            <a:grpFill/>
          </p:grpSpPr>
          <p:sp>
            <p:nvSpPr>
              <p:cNvPr id="12" name="椭圆 10"/>
              <p:cNvSpPr>
                <a:spLocks noChangeAspect="1" noChangeArrowheads="1"/>
              </p:cNvSpPr>
              <p:nvPr/>
            </p:nvSpPr>
            <p:spPr bwMode="auto">
              <a:xfrm>
                <a:off x="3187927" y="5212226"/>
                <a:ext cx="449165" cy="44926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defRPr/>
                </a:pPr>
                <a:endParaRPr lang="zh-CN" altLang="en-US" sz="1200">
                  <a:solidFill>
                    <a:srgbClr val="FFFFFF"/>
                  </a:solidFill>
                  <a:latin typeface="+mn-ea"/>
                  <a:ea typeface="+mn-ea"/>
                </a:endParaRPr>
              </a:p>
            </p:txBody>
          </p:sp>
          <p:sp>
            <p:nvSpPr>
              <p:cNvPr id="13" name="椭圆 14"/>
              <p:cNvSpPr>
                <a:spLocks noChangeAspect="1" noChangeArrowheads="1"/>
              </p:cNvSpPr>
              <p:nvPr/>
            </p:nvSpPr>
            <p:spPr bwMode="auto">
              <a:xfrm>
                <a:off x="7080275" y="4972671"/>
                <a:ext cx="899919" cy="900112"/>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defRPr/>
                </a:pPr>
                <a:endParaRPr lang="zh-CN" altLang="en-US" sz="1200">
                  <a:solidFill>
                    <a:srgbClr val="FFFFFF"/>
                  </a:solidFill>
                  <a:latin typeface="+mn-ea"/>
                  <a:ea typeface="+mn-ea"/>
                </a:endParaRPr>
              </a:p>
            </p:txBody>
          </p:sp>
          <p:cxnSp>
            <p:nvCxnSpPr>
              <p:cNvPr id="14" name="直接连接符 20"/>
              <p:cNvCxnSpPr>
                <a:cxnSpLocks noChangeShapeType="1"/>
                <a:stCxn id="12" idx="6"/>
                <a:endCxn id="13" idx="2"/>
              </p:cNvCxnSpPr>
              <p:nvPr/>
            </p:nvCxnSpPr>
            <p:spPr bwMode="auto">
              <a:xfrm flipV="1">
                <a:off x="3637092" y="5422728"/>
                <a:ext cx="3443182" cy="14130"/>
              </a:xfrm>
              <a:prstGeom prst="line">
                <a:avLst/>
              </a:prstGeom>
              <a:grpFill/>
              <a:ln w="9525">
                <a:solidFill>
                  <a:srgbClr val="BFBFBF"/>
                </a:solidFill>
                <a:round/>
              </a:ln>
              <a:extLst/>
            </p:spPr>
          </p:cxnSp>
        </p:grpSp>
      </p:grpSp>
      <p:sp>
        <p:nvSpPr>
          <p:cNvPr id="38" name="圆角矩形 37"/>
          <p:cNvSpPr/>
          <p:nvPr/>
        </p:nvSpPr>
        <p:spPr>
          <a:xfrm>
            <a:off x="7172324" y="1596749"/>
            <a:ext cx="2490292" cy="431560"/>
          </a:xfrm>
          <a:prstGeom prst="roundRect">
            <a:avLst/>
          </a:prstGeom>
          <a:solidFill>
            <a:srgbClr val="00B0F0"/>
          </a:solidFill>
          <a:ln w="9525">
            <a:noFill/>
            <a:prstDash val="dash"/>
          </a:ln>
          <a:ex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2400" b="1" dirty="0" smtClean="0">
                <a:solidFill>
                  <a:schemeClr val="bg1"/>
                </a:solidFill>
                <a:latin typeface="微软雅黑" charset="0"/>
                <a:ea typeface="微软雅黑" charset="0"/>
              </a:rPr>
              <a:t>创建和管理广告</a:t>
            </a:r>
            <a:endParaRPr lang="zh-CN" altLang="en-US" sz="2400" b="1" dirty="0">
              <a:solidFill>
                <a:schemeClr val="bg1"/>
              </a:solidFill>
              <a:latin typeface="微软雅黑" charset="0"/>
              <a:ea typeface="微软雅黑" charset="0"/>
            </a:endParaRPr>
          </a:p>
        </p:txBody>
      </p:sp>
      <p:sp>
        <p:nvSpPr>
          <p:cNvPr id="39" name="文本框 38"/>
          <p:cNvSpPr txBox="1"/>
          <p:nvPr/>
        </p:nvSpPr>
        <p:spPr>
          <a:xfrm>
            <a:off x="504175" y="5139807"/>
            <a:ext cx="11354814" cy="1477328"/>
          </a:xfrm>
          <a:prstGeom prst="rect">
            <a:avLst/>
          </a:prstGeom>
          <a:noFill/>
        </p:spPr>
        <p:txBody>
          <a:bodyPr wrap="square" rtlCol="0">
            <a:spAutoFit/>
          </a:bodyPr>
          <a:lstStyle/>
          <a:p>
            <a:r>
              <a:rPr lang="en-US" altLang="zh-CN" dirty="0" smtClean="0">
                <a:latin typeface="+mn-ea"/>
              </a:rPr>
              <a:t>Search </a:t>
            </a:r>
            <a:r>
              <a:rPr lang="en-US" altLang="zh-CN" dirty="0">
                <a:latin typeface="+mn-ea"/>
              </a:rPr>
              <a:t>Ads </a:t>
            </a:r>
            <a:r>
              <a:rPr lang="en-US" altLang="zh-CN" dirty="0" smtClean="0">
                <a:latin typeface="+mn-ea"/>
              </a:rPr>
              <a:t>API</a:t>
            </a:r>
            <a:r>
              <a:rPr lang="zh-CN" altLang="en-US" dirty="0" smtClean="0">
                <a:latin typeface="+mn-ea"/>
              </a:rPr>
              <a:t>可以让大的广告主或者代理机构通过程序化的方式来创建和管理大量的广告，并且实时获取数据报告，监测广告投放的动态。该</a:t>
            </a:r>
            <a:r>
              <a:rPr lang="en-US" altLang="zh-CN" dirty="0" smtClean="0">
                <a:latin typeface="+mn-ea"/>
              </a:rPr>
              <a:t>API</a:t>
            </a:r>
            <a:r>
              <a:rPr lang="zh-CN" altLang="en-US" dirty="0" smtClean="0">
                <a:latin typeface="+mn-ea"/>
              </a:rPr>
              <a:t>可以拥有管理员权限，甚至可以完全脱离原有的</a:t>
            </a:r>
            <a:r>
              <a:rPr lang="en-US" altLang="zh-CN" dirty="0" smtClean="0">
                <a:latin typeface="+mn-ea"/>
              </a:rPr>
              <a:t>Search Ads</a:t>
            </a:r>
            <a:r>
              <a:rPr lang="zh-CN" altLang="en-US" dirty="0" smtClean="0">
                <a:latin typeface="+mn-ea"/>
              </a:rPr>
              <a:t>的</a:t>
            </a:r>
            <a:r>
              <a:rPr lang="en-US" altLang="zh-CN" dirty="0" smtClean="0">
                <a:latin typeface="+mn-ea"/>
              </a:rPr>
              <a:t>UI</a:t>
            </a:r>
            <a:r>
              <a:rPr lang="zh-CN" altLang="en-US" dirty="0" smtClean="0">
                <a:latin typeface="+mn-ea"/>
              </a:rPr>
              <a:t>界面，实现自动化投放</a:t>
            </a:r>
            <a:r>
              <a:rPr lang="zh-CN" altLang="en-US" dirty="0">
                <a:latin typeface="+mn-ea"/>
              </a:rPr>
              <a:t>。</a:t>
            </a:r>
            <a:endParaRPr lang="en-US" altLang="zh-CN" dirty="0">
              <a:latin typeface="+mn-ea"/>
            </a:endParaRPr>
          </a:p>
          <a:p>
            <a:r>
              <a:rPr lang="en-US" altLang="zh-CN" dirty="0">
                <a:latin typeface="+mn-ea"/>
              </a:rPr>
              <a:t/>
            </a:r>
            <a:br>
              <a:rPr lang="en-US" altLang="zh-CN" dirty="0">
                <a:latin typeface="+mn-ea"/>
              </a:rPr>
            </a:br>
            <a:endParaRPr lang="zh-CN" altLang="en-US" dirty="0">
              <a:latin typeface="+mn-ea"/>
            </a:endParaRPr>
          </a:p>
        </p:txBody>
      </p:sp>
      <p:sp>
        <p:nvSpPr>
          <p:cNvPr id="40" name="圆角矩形 39"/>
          <p:cNvSpPr/>
          <p:nvPr/>
        </p:nvSpPr>
        <p:spPr>
          <a:xfrm>
            <a:off x="7826500" y="2379050"/>
            <a:ext cx="3044065" cy="431560"/>
          </a:xfrm>
          <a:prstGeom prst="roundRect">
            <a:avLst/>
          </a:prstGeom>
          <a:solidFill>
            <a:srgbClr val="00B0F0"/>
          </a:solidFill>
          <a:ln w="9525">
            <a:noFill/>
            <a:prstDash val="dash"/>
          </a:ln>
          <a:ex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2400" b="1" dirty="0" smtClean="0">
                <a:solidFill>
                  <a:schemeClr val="bg1"/>
                </a:solidFill>
                <a:latin typeface="微软雅黑" charset="0"/>
                <a:ea typeface="微软雅黑" charset="0"/>
              </a:rPr>
              <a:t>获取和分析数据报告</a:t>
            </a:r>
            <a:endParaRPr lang="zh-CN" altLang="en-US" sz="2400" b="1" dirty="0">
              <a:solidFill>
                <a:schemeClr val="bg1"/>
              </a:solidFill>
              <a:latin typeface="微软雅黑" charset="0"/>
              <a:ea typeface="微软雅黑" charset="0"/>
            </a:endParaRPr>
          </a:p>
        </p:txBody>
      </p:sp>
      <p:sp>
        <p:nvSpPr>
          <p:cNvPr id="41" name="圆角矩形 40"/>
          <p:cNvSpPr/>
          <p:nvPr/>
        </p:nvSpPr>
        <p:spPr>
          <a:xfrm>
            <a:off x="8541256" y="3379371"/>
            <a:ext cx="3182171" cy="431560"/>
          </a:xfrm>
          <a:prstGeom prst="roundRect">
            <a:avLst/>
          </a:prstGeom>
          <a:solidFill>
            <a:srgbClr val="00B0F0"/>
          </a:solidFill>
          <a:ln w="9525">
            <a:noFill/>
            <a:prstDash val="dash"/>
          </a:ln>
          <a:ex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2400" b="1" dirty="0" smtClean="0">
                <a:solidFill>
                  <a:schemeClr val="bg1"/>
                </a:solidFill>
                <a:latin typeface="微软雅黑" charset="0"/>
                <a:ea typeface="微软雅黑" charset="0"/>
              </a:rPr>
              <a:t>配置账户基本信息</a:t>
            </a:r>
            <a:endParaRPr lang="zh-CN" altLang="en-US" sz="2400" b="1" dirty="0">
              <a:solidFill>
                <a:schemeClr val="bg1"/>
              </a:solidFill>
              <a:latin typeface="微软雅黑" charset="0"/>
              <a:ea typeface="微软雅黑" charset="0"/>
            </a:endParaRPr>
          </a:p>
        </p:txBody>
      </p:sp>
      <p:sp>
        <p:nvSpPr>
          <p:cNvPr id="42" name="圆角矩形 41"/>
          <p:cNvSpPr/>
          <p:nvPr/>
        </p:nvSpPr>
        <p:spPr>
          <a:xfrm>
            <a:off x="7826500" y="4061111"/>
            <a:ext cx="3182171" cy="431560"/>
          </a:xfrm>
          <a:prstGeom prst="roundRect">
            <a:avLst/>
          </a:prstGeom>
          <a:solidFill>
            <a:srgbClr val="00B0F0"/>
          </a:solidFill>
          <a:ln w="9525">
            <a:noFill/>
            <a:prstDash val="dash"/>
          </a:ln>
          <a:ex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2400" b="1" dirty="0" smtClean="0">
                <a:solidFill>
                  <a:schemeClr val="bg1"/>
                </a:solidFill>
                <a:latin typeface="微软雅黑" charset="0"/>
                <a:ea typeface="微软雅黑" charset="0"/>
              </a:rPr>
              <a:t>调整关键词出价</a:t>
            </a:r>
            <a:endParaRPr lang="zh-CN" altLang="en-US" sz="2400" b="1" dirty="0">
              <a:solidFill>
                <a:schemeClr val="bg1"/>
              </a:solidFill>
              <a:latin typeface="微软雅黑" charset="0"/>
              <a:ea typeface="微软雅黑" charset="0"/>
            </a:endParaRPr>
          </a:p>
        </p:txBody>
      </p:sp>
    </p:spTree>
    <p:extLst>
      <p:ext uri="{BB962C8B-B14F-4D97-AF65-F5344CB8AC3E}">
        <p14:creationId xmlns:p14="http://schemas.microsoft.com/office/powerpoint/2010/main" val="188346387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圆角矩形 17"/>
          <p:cNvSpPr/>
          <p:nvPr/>
        </p:nvSpPr>
        <p:spPr>
          <a:xfrm>
            <a:off x="1943839" y="2881716"/>
            <a:ext cx="4306943" cy="900092"/>
          </a:xfrm>
          <a:prstGeom prst="roundRect">
            <a:avLst>
              <a:gd name="adj" fmla="val 50000"/>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圆角矩形 16"/>
          <p:cNvSpPr/>
          <p:nvPr/>
        </p:nvSpPr>
        <p:spPr>
          <a:xfrm>
            <a:off x="1943735" y="1730105"/>
            <a:ext cx="2191540" cy="900092"/>
          </a:xfrm>
          <a:prstGeom prst="roundRect">
            <a:avLst>
              <a:gd name="adj" fmla="val 50000"/>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lstStyle/>
          <a:p>
            <a:r>
              <a:rPr lang="en-US" altLang="zh-CN" dirty="0" smtClean="0"/>
              <a:t>1.9.1 Attribution API</a:t>
            </a:r>
            <a:endParaRPr lang="zh-CN" altLang="en-US" dirty="0"/>
          </a:p>
        </p:txBody>
      </p:sp>
      <p:sp>
        <p:nvSpPr>
          <p:cNvPr id="10" name="椭圆 9"/>
          <p:cNvSpPr/>
          <p:nvPr/>
        </p:nvSpPr>
        <p:spPr>
          <a:xfrm>
            <a:off x="1943735" y="1742985"/>
            <a:ext cx="887212" cy="887212"/>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AutoShape 130"/>
          <p:cNvSpPr/>
          <p:nvPr/>
        </p:nvSpPr>
        <p:spPr bwMode="auto">
          <a:xfrm>
            <a:off x="2154310" y="1953560"/>
            <a:ext cx="466063" cy="466063"/>
          </a:xfrm>
          <a:custGeom>
            <a:avLst/>
            <a:gdLst>
              <a:gd name="T0" fmla="+- 0 10799 113"/>
              <a:gd name="T1" fmla="*/ T0 w 21373"/>
              <a:gd name="T2" fmla="*/ 10800 h 21600"/>
              <a:gd name="T3" fmla="+- 0 10799 113"/>
              <a:gd name="T4" fmla="*/ T3 w 21373"/>
              <a:gd name="T5" fmla="*/ 10800 h 21600"/>
              <a:gd name="T6" fmla="+- 0 10799 113"/>
              <a:gd name="T7" fmla="*/ T6 w 21373"/>
              <a:gd name="T8" fmla="*/ 10800 h 21600"/>
              <a:gd name="T9" fmla="+- 0 10799 113"/>
              <a:gd name="T10" fmla="*/ T9 w 21373"/>
              <a:gd name="T11" fmla="*/ 10800 h 21600"/>
            </a:gdLst>
            <a:ahLst/>
            <a:cxnLst>
              <a:cxn ang="0">
                <a:pos x="T1" y="T2"/>
              </a:cxn>
              <a:cxn ang="0">
                <a:pos x="T4" y="T5"/>
              </a:cxn>
              <a:cxn ang="0">
                <a:pos x="T7" y="T8"/>
              </a:cxn>
              <a:cxn ang="0">
                <a:pos x="T10" y="T11"/>
              </a:cxn>
            </a:cxnLst>
            <a:rect l="0" t="0" r="r" b="b"/>
            <a:pathLst>
              <a:path w="21373" h="21600">
                <a:moveTo>
                  <a:pt x="1336" y="20249"/>
                </a:moveTo>
                <a:cubicBezTo>
                  <a:pt x="1428" y="20188"/>
                  <a:pt x="3691" y="18688"/>
                  <a:pt x="7070" y="17950"/>
                </a:cubicBezTo>
                <a:lnTo>
                  <a:pt x="8729" y="17587"/>
                </a:lnTo>
                <a:cubicBezTo>
                  <a:pt x="9321" y="17980"/>
                  <a:pt x="9972" y="18225"/>
                  <a:pt x="10686" y="18225"/>
                </a:cubicBezTo>
                <a:cubicBezTo>
                  <a:pt x="11401" y="18225"/>
                  <a:pt x="12052" y="17980"/>
                  <a:pt x="12644" y="17587"/>
                </a:cubicBezTo>
                <a:lnTo>
                  <a:pt x="14303" y="17950"/>
                </a:lnTo>
                <a:cubicBezTo>
                  <a:pt x="17656" y="18682"/>
                  <a:pt x="19911" y="20165"/>
                  <a:pt x="20037" y="20249"/>
                </a:cubicBezTo>
                <a:cubicBezTo>
                  <a:pt x="20037" y="20249"/>
                  <a:pt x="1336" y="20249"/>
                  <a:pt x="1336" y="20249"/>
                </a:cubicBezTo>
                <a:close/>
                <a:moveTo>
                  <a:pt x="13537" y="15793"/>
                </a:moveTo>
                <a:lnTo>
                  <a:pt x="13317" y="16073"/>
                </a:lnTo>
                <a:cubicBezTo>
                  <a:pt x="11725" y="17923"/>
                  <a:pt x="9648" y="17923"/>
                  <a:pt x="8056" y="16073"/>
                </a:cubicBezTo>
                <a:lnTo>
                  <a:pt x="7836" y="15793"/>
                </a:lnTo>
                <a:cubicBezTo>
                  <a:pt x="5977" y="13411"/>
                  <a:pt x="5053" y="10261"/>
                  <a:pt x="5451" y="7255"/>
                </a:cubicBezTo>
                <a:cubicBezTo>
                  <a:pt x="5815" y="4367"/>
                  <a:pt x="7453" y="1350"/>
                  <a:pt x="10686" y="1350"/>
                </a:cubicBezTo>
                <a:cubicBezTo>
                  <a:pt x="13920" y="1350"/>
                  <a:pt x="15558" y="4367"/>
                  <a:pt x="15922" y="7255"/>
                </a:cubicBezTo>
                <a:cubicBezTo>
                  <a:pt x="16318" y="10262"/>
                  <a:pt x="15398" y="13411"/>
                  <a:pt x="13537" y="15793"/>
                </a:cubicBezTo>
                <a:moveTo>
                  <a:pt x="20778" y="19126"/>
                </a:moveTo>
                <a:cubicBezTo>
                  <a:pt x="20644" y="19037"/>
                  <a:pt x="18209" y="17422"/>
                  <a:pt x="14585" y="16630"/>
                </a:cubicBezTo>
                <a:cubicBezTo>
                  <a:pt x="15914" y="14927"/>
                  <a:pt x="16767" y="12639"/>
                  <a:pt x="17130" y="11115"/>
                </a:cubicBezTo>
                <a:cubicBezTo>
                  <a:pt x="17633" y="9004"/>
                  <a:pt x="17438" y="4873"/>
                  <a:pt x="15431" y="2299"/>
                </a:cubicBezTo>
                <a:cubicBezTo>
                  <a:pt x="14259" y="795"/>
                  <a:pt x="12618" y="0"/>
                  <a:pt x="10686" y="0"/>
                </a:cubicBezTo>
                <a:cubicBezTo>
                  <a:pt x="8755" y="0"/>
                  <a:pt x="7114" y="795"/>
                  <a:pt x="5942" y="2299"/>
                </a:cubicBezTo>
                <a:cubicBezTo>
                  <a:pt x="3935" y="4873"/>
                  <a:pt x="3740" y="9004"/>
                  <a:pt x="4243" y="11115"/>
                </a:cubicBezTo>
                <a:cubicBezTo>
                  <a:pt x="4606" y="12639"/>
                  <a:pt x="5459" y="14927"/>
                  <a:pt x="6788" y="16630"/>
                </a:cubicBezTo>
                <a:cubicBezTo>
                  <a:pt x="3164" y="17422"/>
                  <a:pt x="729" y="19037"/>
                  <a:pt x="595" y="19126"/>
                </a:cubicBezTo>
                <a:cubicBezTo>
                  <a:pt x="105" y="19457"/>
                  <a:pt x="-113" y="20071"/>
                  <a:pt x="57" y="20640"/>
                </a:cubicBezTo>
                <a:cubicBezTo>
                  <a:pt x="228" y="21210"/>
                  <a:pt x="747" y="21599"/>
                  <a:pt x="1336" y="21599"/>
                </a:cubicBezTo>
                <a:lnTo>
                  <a:pt x="20037" y="21599"/>
                </a:lnTo>
                <a:cubicBezTo>
                  <a:pt x="20626" y="21599"/>
                  <a:pt x="21145" y="21210"/>
                  <a:pt x="21316" y="20640"/>
                </a:cubicBezTo>
                <a:cubicBezTo>
                  <a:pt x="21487" y="20071"/>
                  <a:pt x="21268" y="19457"/>
                  <a:pt x="20778" y="19126"/>
                </a:cubicBezTo>
              </a:path>
            </a:pathLst>
          </a:custGeom>
          <a:solidFill>
            <a:schemeClr val="bg1"/>
          </a:solidFill>
          <a:ln>
            <a:noFill/>
          </a:ln>
          <a:effec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14" name="AutoShape 130"/>
          <p:cNvSpPr/>
          <p:nvPr/>
        </p:nvSpPr>
        <p:spPr bwMode="auto">
          <a:xfrm>
            <a:off x="2160272" y="3098731"/>
            <a:ext cx="466063" cy="466063"/>
          </a:xfrm>
          <a:custGeom>
            <a:avLst/>
            <a:gdLst>
              <a:gd name="T0" fmla="+- 0 10799 113"/>
              <a:gd name="T1" fmla="*/ T0 w 21373"/>
              <a:gd name="T2" fmla="*/ 10800 h 21600"/>
              <a:gd name="T3" fmla="+- 0 10799 113"/>
              <a:gd name="T4" fmla="*/ T3 w 21373"/>
              <a:gd name="T5" fmla="*/ 10800 h 21600"/>
              <a:gd name="T6" fmla="+- 0 10799 113"/>
              <a:gd name="T7" fmla="*/ T6 w 21373"/>
              <a:gd name="T8" fmla="*/ 10800 h 21600"/>
              <a:gd name="T9" fmla="+- 0 10799 113"/>
              <a:gd name="T10" fmla="*/ T9 w 21373"/>
              <a:gd name="T11" fmla="*/ 10800 h 21600"/>
            </a:gdLst>
            <a:ahLst/>
            <a:cxnLst>
              <a:cxn ang="0">
                <a:pos x="T1" y="T2"/>
              </a:cxn>
              <a:cxn ang="0">
                <a:pos x="T4" y="T5"/>
              </a:cxn>
              <a:cxn ang="0">
                <a:pos x="T7" y="T8"/>
              </a:cxn>
              <a:cxn ang="0">
                <a:pos x="T10" y="T11"/>
              </a:cxn>
            </a:cxnLst>
            <a:rect l="0" t="0" r="r" b="b"/>
            <a:pathLst>
              <a:path w="21373" h="21600">
                <a:moveTo>
                  <a:pt x="1336" y="20249"/>
                </a:moveTo>
                <a:cubicBezTo>
                  <a:pt x="1428" y="20188"/>
                  <a:pt x="3691" y="18688"/>
                  <a:pt x="7070" y="17950"/>
                </a:cubicBezTo>
                <a:lnTo>
                  <a:pt x="8729" y="17587"/>
                </a:lnTo>
                <a:cubicBezTo>
                  <a:pt x="9321" y="17980"/>
                  <a:pt x="9972" y="18225"/>
                  <a:pt x="10686" y="18225"/>
                </a:cubicBezTo>
                <a:cubicBezTo>
                  <a:pt x="11401" y="18225"/>
                  <a:pt x="12052" y="17980"/>
                  <a:pt x="12644" y="17587"/>
                </a:cubicBezTo>
                <a:lnTo>
                  <a:pt x="14303" y="17950"/>
                </a:lnTo>
                <a:cubicBezTo>
                  <a:pt x="17656" y="18682"/>
                  <a:pt x="19911" y="20165"/>
                  <a:pt x="20037" y="20249"/>
                </a:cubicBezTo>
                <a:cubicBezTo>
                  <a:pt x="20037" y="20249"/>
                  <a:pt x="1336" y="20249"/>
                  <a:pt x="1336" y="20249"/>
                </a:cubicBezTo>
                <a:close/>
                <a:moveTo>
                  <a:pt x="13537" y="15793"/>
                </a:moveTo>
                <a:lnTo>
                  <a:pt x="13317" y="16073"/>
                </a:lnTo>
                <a:cubicBezTo>
                  <a:pt x="11725" y="17923"/>
                  <a:pt x="9648" y="17923"/>
                  <a:pt x="8056" y="16073"/>
                </a:cubicBezTo>
                <a:lnTo>
                  <a:pt x="7836" y="15793"/>
                </a:lnTo>
                <a:cubicBezTo>
                  <a:pt x="5977" y="13411"/>
                  <a:pt x="5053" y="10261"/>
                  <a:pt x="5451" y="7255"/>
                </a:cubicBezTo>
                <a:cubicBezTo>
                  <a:pt x="5815" y="4367"/>
                  <a:pt x="7453" y="1350"/>
                  <a:pt x="10686" y="1350"/>
                </a:cubicBezTo>
                <a:cubicBezTo>
                  <a:pt x="13920" y="1350"/>
                  <a:pt x="15558" y="4367"/>
                  <a:pt x="15922" y="7255"/>
                </a:cubicBezTo>
                <a:cubicBezTo>
                  <a:pt x="16318" y="10262"/>
                  <a:pt x="15398" y="13411"/>
                  <a:pt x="13537" y="15793"/>
                </a:cubicBezTo>
                <a:moveTo>
                  <a:pt x="20778" y="19126"/>
                </a:moveTo>
                <a:cubicBezTo>
                  <a:pt x="20644" y="19037"/>
                  <a:pt x="18209" y="17422"/>
                  <a:pt x="14585" y="16630"/>
                </a:cubicBezTo>
                <a:cubicBezTo>
                  <a:pt x="15914" y="14927"/>
                  <a:pt x="16767" y="12639"/>
                  <a:pt x="17130" y="11115"/>
                </a:cubicBezTo>
                <a:cubicBezTo>
                  <a:pt x="17633" y="9004"/>
                  <a:pt x="17438" y="4873"/>
                  <a:pt x="15431" y="2299"/>
                </a:cubicBezTo>
                <a:cubicBezTo>
                  <a:pt x="14259" y="795"/>
                  <a:pt x="12618" y="0"/>
                  <a:pt x="10686" y="0"/>
                </a:cubicBezTo>
                <a:cubicBezTo>
                  <a:pt x="8755" y="0"/>
                  <a:pt x="7114" y="795"/>
                  <a:pt x="5942" y="2299"/>
                </a:cubicBezTo>
                <a:cubicBezTo>
                  <a:pt x="3935" y="4873"/>
                  <a:pt x="3740" y="9004"/>
                  <a:pt x="4243" y="11115"/>
                </a:cubicBezTo>
                <a:cubicBezTo>
                  <a:pt x="4606" y="12639"/>
                  <a:pt x="5459" y="14927"/>
                  <a:pt x="6788" y="16630"/>
                </a:cubicBezTo>
                <a:cubicBezTo>
                  <a:pt x="3164" y="17422"/>
                  <a:pt x="729" y="19037"/>
                  <a:pt x="595" y="19126"/>
                </a:cubicBezTo>
                <a:cubicBezTo>
                  <a:pt x="105" y="19457"/>
                  <a:pt x="-113" y="20071"/>
                  <a:pt x="57" y="20640"/>
                </a:cubicBezTo>
                <a:cubicBezTo>
                  <a:pt x="228" y="21210"/>
                  <a:pt x="747" y="21599"/>
                  <a:pt x="1336" y="21599"/>
                </a:cubicBezTo>
                <a:lnTo>
                  <a:pt x="20037" y="21599"/>
                </a:lnTo>
                <a:cubicBezTo>
                  <a:pt x="20626" y="21599"/>
                  <a:pt x="21145" y="21210"/>
                  <a:pt x="21316" y="20640"/>
                </a:cubicBezTo>
                <a:cubicBezTo>
                  <a:pt x="21487" y="20071"/>
                  <a:pt x="21268" y="19457"/>
                  <a:pt x="20778" y="19126"/>
                </a:cubicBezTo>
              </a:path>
            </a:pathLst>
          </a:custGeom>
          <a:solidFill>
            <a:schemeClr val="bg1"/>
          </a:solidFill>
          <a:ln>
            <a:noFill/>
          </a:ln>
          <a:effec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19" name="圆角矩形 18"/>
          <p:cNvSpPr/>
          <p:nvPr/>
        </p:nvSpPr>
        <p:spPr>
          <a:xfrm>
            <a:off x="1943838" y="4059862"/>
            <a:ext cx="3706443" cy="900092"/>
          </a:xfrm>
          <a:prstGeom prst="roundRect">
            <a:avLst>
              <a:gd name="adj" fmla="val 50000"/>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AutoShape 130"/>
          <p:cNvSpPr/>
          <p:nvPr/>
        </p:nvSpPr>
        <p:spPr bwMode="auto">
          <a:xfrm>
            <a:off x="2160272" y="4264548"/>
            <a:ext cx="466063" cy="466063"/>
          </a:xfrm>
          <a:custGeom>
            <a:avLst/>
            <a:gdLst>
              <a:gd name="T0" fmla="+- 0 10799 113"/>
              <a:gd name="T1" fmla="*/ T0 w 21373"/>
              <a:gd name="T2" fmla="*/ 10800 h 21600"/>
              <a:gd name="T3" fmla="+- 0 10799 113"/>
              <a:gd name="T4" fmla="*/ T3 w 21373"/>
              <a:gd name="T5" fmla="*/ 10800 h 21600"/>
              <a:gd name="T6" fmla="+- 0 10799 113"/>
              <a:gd name="T7" fmla="*/ T6 w 21373"/>
              <a:gd name="T8" fmla="*/ 10800 h 21600"/>
              <a:gd name="T9" fmla="+- 0 10799 113"/>
              <a:gd name="T10" fmla="*/ T9 w 21373"/>
              <a:gd name="T11" fmla="*/ 10800 h 21600"/>
            </a:gdLst>
            <a:ahLst/>
            <a:cxnLst>
              <a:cxn ang="0">
                <a:pos x="T1" y="T2"/>
              </a:cxn>
              <a:cxn ang="0">
                <a:pos x="T4" y="T5"/>
              </a:cxn>
              <a:cxn ang="0">
                <a:pos x="T7" y="T8"/>
              </a:cxn>
              <a:cxn ang="0">
                <a:pos x="T10" y="T11"/>
              </a:cxn>
            </a:cxnLst>
            <a:rect l="0" t="0" r="r" b="b"/>
            <a:pathLst>
              <a:path w="21373" h="21600">
                <a:moveTo>
                  <a:pt x="1336" y="20249"/>
                </a:moveTo>
                <a:cubicBezTo>
                  <a:pt x="1428" y="20188"/>
                  <a:pt x="3691" y="18688"/>
                  <a:pt x="7070" y="17950"/>
                </a:cubicBezTo>
                <a:lnTo>
                  <a:pt x="8729" y="17587"/>
                </a:lnTo>
                <a:cubicBezTo>
                  <a:pt x="9321" y="17980"/>
                  <a:pt x="9972" y="18225"/>
                  <a:pt x="10686" y="18225"/>
                </a:cubicBezTo>
                <a:cubicBezTo>
                  <a:pt x="11401" y="18225"/>
                  <a:pt x="12052" y="17980"/>
                  <a:pt x="12644" y="17587"/>
                </a:cubicBezTo>
                <a:lnTo>
                  <a:pt x="14303" y="17950"/>
                </a:lnTo>
                <a:cubicBezTo>
                  <a:pt x="17656" y="18682"/>
                  <a:pt x="19911" y="20165"/>
                  <a:pt x="20037" y="20249"/>
                </a:cubicBezTo>
                <a:cubicBezTo>
                  <a:pt x="20037" y="20249"/>
                  <a:pt x="1336" y="20249"/>
                  <a:pt x="1336" y="20249"/>
                </a:cubicBezTo>
                <a:close/>
                <a:moveTo>
                  <a:pt x="13537" y="15793"/>
                </a:moveTo>
                <a:lnTo>
                  <a:pt x="13317" y="16073"/>
                </a:lnTo>
                <a:cubicBezTo>
                  <a:pt x="11725" y="17923"/>
                  <a:pt x="9648" y="17923"/>
                  <a:pt x="8056" y="16073"/>
                </a:cubicBezTo>
                <a:lnTo>
                  <a:pt x="7836" y="15793"/>
                </a:lnTo>
                <a:cubicBezTo>
                  <a:pt x="5977" y="13411"/>
                  <a:pt x="5053" y="10261"/>
                  <a:pt x="5451" y="7255"/>
                </a:cubicBezTo>
                <a:cubicBezTo>
                  <a:pt x="5815" y="4367"/>
                  <a:pt x="7453" y="1350"/>
                  <a:pt x="10686" y="1350"/>
                </a:cubicBezTo>
                <a:cubicBezTo>
                  <a:pt x="13920" y="1350"/>
                  <a:pt x="15558" y="4367"/>
                  <a:pt x="15922" y="7255"/>
                </a:cubicBezTo>
                <a:cubicBezTo>
                  <a:pt x="16318" y="10262"/>
                  <a:pt x="15398" y="13411"/>
                  <a:pt x="13537" y="15793"/>
                </a:cubicBezTo>
                <a:moveTo>
                  <a:pt x="20778" y="19126"/>
                </a:moveTo>
                <a:cubicBezTo>
                  <a:pt x="20644" y="19037"/>
                  <a:pt x="18209" y="17422"/>
                  <a:pt x="14585" y="16630"/>
                </a:cubicBezTo>
                <a:cubicBezTo>
                  <a:pt x="15914" y="14927"/>
                  <a:pt x="16767" y="12639"/>
                  <a:pt x="17130" y="11115"/>
                </a:cubicBezTo>
                <a:cubicBezTo>
                  <a:pt x="17633" y="9004"/>
                  <a:pt x="17438" y="4873"/>
                  <a:pt x="15431" y="2299"/>
                </a:cubicBezTo>
                <a:cubicBezTo>
                  <a:pt x="14259" y="795"/>
                  <a:pt x="12618" y="0"/>
                  <a:pt x="10686" y="0"/>
                </a:cubicBezTo>
                <a:cubicBezTo>
                  <a:pt x="8755" y="0"/>
                  <a:pt x="7114" y="795"/>
                  <a:pt x="5942" y="2299"/>
                </a:cubicBezTo>
                <a:cubicBezTo>
                  <a:pt x="3935" y="4873"/>
                  <a:pt x="3740" y="9004"/>
                  <a:pt x="4243" y="11115"/>
                </a:cubicBezTo>
                <a:cubicBezTo>
                  <a:pt x="4606" y="12639"/>
                  <a:pt x="5459" y="14927"/>
                  <a:pt x="6788" y="16630"/>
                </a:cubicBezTo>
                <a:cubicBezTo>
                  <a:pt x="3164" y="17422"/>
                  <a:pt x="729" y="19037"/>
                  <a:pt x="595" y="19126"/>
                </a:cubicBezTo>
                <a:cubicBezTo>
                  <a:pt x="105" y="19457"/>
                  <a:pt x="-113" y="20071"/>
                  <a:pt x="57" y="20640"/>
                </a:cubicBezTo>
                <a:cubicBezTo>
                  <a:pt x="228" y="21210"/>
                  <a:pt x="747" y="21599"/>
                  <a:pt x="1336" y="21599"/>
                </a:cubicBezTo>
                <a:lnTo>
                  <a:pt x="20037" y="21599"/>
                </a:lnTo>
                <a:cubicBezTo>
                  <a:pt x="20626" y="21599"/>
                  <a:pt x="21145" y="21210"/>
                  <a:pt x="21316" y="20640"/>
                </a:cubicBezTo>
                <a:cubicBezTo>
                  <a:pt x="21487" y="20071"/>
                  <a:pt x="21268" y="19457"/>
                  <a:pt x="20778" y="19126"/>
                </a:cubicBezTo>
              </a:path>
            </a:pathLst>
          </a:custGeom>
          <a:solidFill>
            <a:schemeClr val="bg1"/>
          </a:solidFill>
          <a:ln>
            <a:noFill/>
          </a:ln>
          <a:effec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pic>
        <p:nvPicPr>
          <p:cNvPr id="20" name="图片 1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25607" y="1848272"/>
            <a:ext cx="676637" cy="676637"/>
          </a:xfrm>
          <a:prstGeom prst="rect">
            <a:avLst/>
          </a:prstGeom>
        </p:spPr>
      </p:pic>
      <p:pic>
        <p:nvPicPr>
          <p:cNvPr id="21" name="图片 2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28724" y="2993444"/>
            <a:ext cx="676637" cy="676637"/>
          </a:xfrm>
          <a:prstGeom prst="rect">
            <a:avLst/>
          </a:prstGeom>
        </p:spPr>
      </p:pic>
      <p:pic>
        <p:nvPicPr>
          <p:cNvPr id="22" name="图片 2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30999" y="2993444"/>
            <a:ext cx="676637" cy="676637"/>
          </a:xfrm>
          <a:prstGeom prst="rect">
            <a:avLst/>
          </a:prstGeom>
        </p:spPr>
      </p:pic>
      <p:pic>
        <p:nvPicPr>
          <p:cNvPr id="23" name="图片 2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74736" y="2993444"/>
            <a:ext cx="676637" cy="676637"/>
          </a:xfrm>
          <a:prstGeom prst="rect">
            <a:avLst/>
          </a:prstGeom>
        </p:spPr>
      </p:pic>
      <p:pic>
        <p:nvPicPr>
          <p:cNvPr id="24" name="图片 2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03797" y="4171589"/>
            <a:ext cx="676637" cy="676637"/>
          </a:xfrm>
          <a:prstGeom prst="rect">
            <a:avLst/>
          </a:prstGeom>
        </p:spPr>
      </p:pic>
      <p:pic>
        <p:nvPicPr>
          <p:cNvPr id="25" name="图片 2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64765" y="4171589"/>
            <a:ext cx="676637" cy="676637"/>
          </a:xfrm>
          <a:prstGeom prst="rect">
            <a:avLst/>
          </a:prstGeom>
        </p:spPr>
      </p:pic>
      <p:sp>
        <p:nvSpPr>
          <p:cNvPr id="26" name="圆角矩形 25"/>
          <p:cNvSpPr/>
          <p:nvPr/>
        </p:nvSpPr>
        <p:spPr>
          <a:xfrm>
            <a:off x="375738" y="1988063"/>
            <a:ext cx="1445269" cy="431560"/>
          </a:xfrm>
          <a:prstGeom prst="roundRect">
            <a:avLst/>
          </a:prstGeom>
          <a:solidFill>
            <a:srgbClr val="00B0F0"/>
          </a:solidFill>
          <a:ln w="9525">
            <a:noFill/>
            <a:prstDash val="dash"/>
          </a:ln>
          <a:ex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400" b="1" dirty="0" smtClean="0">
                <a:solidFill>
                  <a:schemeClr val="bg1"/>
                </a:solidFill>
                <a:latin typeface="微软雅黑" charset="0"/>
                <a:ea typeface="微软雅黑" charset="0"/>
              </a:rPr>
              <a:t>sniper</a:t>
            </a:r>
            <a:endParaRPr lang="zh-CN" altLang="en-US" sz="2400" b="1" dirty="0">
              <a:solidFill>
                <a:schemeClr val="bg1"/>
              </a:solidFill>
              <a:latin typeface="微软雅黑" charset="0"/>
              <a:ea typeface="微软雅黑" charset="0"/>
            </a:endParaRPr>
          </a:p>
        </p:txBody>
      </p:sp>
      <p:sp>
        <p:nvSpPr>
          <p:cNvPr id="27" name="圆角矩形 26"/>
          <p:cNvSpPr/>
          <p:nvPr/>
        </p:nvSpPr>
        <p:spPr>
          <a:xfrm>
            <a:off x="150125" y="3072759"/>
            <a:ext cx="1685497" cy="431560"/>
          </a:xfrm>
          <a:prstGeom prst="roundRect">
            <a:avLst/>
          </a:prstGeom>
          <a:solidFill>
            <a:srgbClr val="00B0F0"/>
          </a:solidFill>
          <a:ln w="9525">
            <a:noFill/>
            <a:prstDash val="dash"/>
          </a:ln>
          <a:ex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400" b="1" dirty="0" smtClean="0">
                <a:solidFill>
                  <a:schemeClr val="bg1"/>
                </a:solidFill>
                <a:latin typeface="微软雅黑" charset="0"/>
                <a:ea typeface="微软雅黑" charset="0"/>
              </a:rPr>
              <a:t>shooting</a:t>
            </a:r>
            <a:endParaRPr lang="zh-CN" altLang="en-US" sz="2400" b="1" dirty="0">
              <a:solidFill>
                <a:schemeClr val="bg1"/>
              </a:solidFill>
              <a:latin typeface="微软雅黑" charset="0"/>
              <a:ea typeface="微软雅黑" charset="0"/>
            </a:endParaRPr>
          </a:p>
        </p:txBody>
      </p:sp>
      <p:sp>
        <p:nvSpPr>
          <p:cNvPr id="28" name="圆角矩形 27"/>
          <p:cNvSpPr/>
          <p:nvPr/>
        </p:nvSpPr>
        <p:spPr>
          <a:xfrm>
            <a:off x="390353" y="4293834"/>
            <a:ext cx="1445269" cy="431560"/>
          </a:xfrm>
          <a:prstGeom prst="roundRect">
            <a:avLst/>
          </a:prstGeom>
          <a:solidFill>
            <a:srgbClr val="00B0F0"/>
          </a:solidFill>
          <a:ln w="9525">
            <a:noFill/>
            <a:prstDash val="dash"/>
          </a:ln>
          <a:ex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400" b="1" dirty="0">
                <a:solidFill>
                  <a:schemeClr val="bg1"/>
                </a:solidFill>
                <a:latin typeface="微软雅黑" charset="0"/>
                <a:ea typeface="微软雅黑" charset="0"/>
              </a:rPr>
              <a:t>zombie</a:t>
            </a:r>
            <a:endParaRPr lang="zh-CN" altLang="en-US" sz="2400" b="1" dirty="0">
              <a:solidFill>
                <a:schemeClr val="bg1"/>
              </a:solidFill>
              <a:latin typeface="微软雅黑" charset="0"/>
              <a:ea typeface="微软雅黑" charset="0"/>
            </a:endParaRPr>
          </a:p>
        </p:txBody>
      </p:sp>
      <p:sp>
        <p:nvSpPr>
          <p:cNvPr id="29" name="Content Placeholder 2"/>
          <p:cNvSpPr txBox="1"/>
          <p:nvPr/>
        </p:nvSpPr>
        <p:spPr>
          <a:xfrm>
            <a:off x="6824977" y="1093105"/>
            <a:ext cx="4599576" cy="987213"/>
          </a:xfrm>
          <a:prstGeom prst="rect">
            <a:avLst/>
          </a:prstGeom>
        </p:spPr>
        <p:txBody>
          <a:bodyPr vert="horz" lIns="68580" tIns="34290" rIns="68580" bIns="3429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zh-CN" altLang="en-US" sz="2000" b="1" dirty="0">
                <a:solidFill>
                  <a:schemeClr val="tx1">
                    <a:lumMod val="50000"/>
                    <a:lumOff val="50000"/>
                  </a:schemeClr>
                </a:solidFill>
                <a:latin typeface="微软雅黑" charset="0"/>
                <a:ea typeface="微软雅黑" charset="0"/>
                <a:cs typeface="+mn-ea"/>
                <a:sym typeface="+mn-lt"/>
              </a:rPr>
              <a:t>功能</a:t>
            </a:r>
            <a:r>
              <a:rPr lang="en-US" sz="1600" dirty="0">
                <a:solidFill>
                  <a:schemeClr val="tx1">
                    <a:lumMod val="50000"/>
                    <a:lumOff val="50000"/>
                  </a:schemeClr>
                </a:solidFill>
                <a:latin typeface="微软雅黑" charset="0"/>
                <a:ea typeface="微软雅黑" charset="0"/>
                <a:cs typeface="+mn-ea"/>
                <a:sym typeface="+mn-lt"/>
              </a:rPr>
              <a:t/>
            </a:r>
            <a:br>
              <a:rPr lang="en-US" sz="1600" dirty="0">
                <a:solidFill>
                  <a:schemeClr val="tx1">
                    <a:lumMod val="50000"/>
                    <a:lumOff val="50000"/>
                  </a:schemeClr>
                </a:solidFill>
                <a:latin typeface="微软雅黑" charset="0"/>
                <a:ea typeface="微软雅黑" charset="0"/>
                <a:cs typeface="+mn-ea"/>
                <a:sym typeface="+mn-lt"/>
              </a:rPr>
            </a:br>
            <a:r>
              <a:rPr lang="zh-CN" altLang="en-US" sz="1600" dirty="0" smtClean="0">
                <a:solidFill>
                  <a:schemeClr val="tx1">
                    <a:lumMod val="50000"/>
                    <a:lumOff val="50000"/>
                  </a:schemeClr>
                </a:solidFill>
                <a:latin typeface="微软雅黑" charset="0"/>
                <a:ea typeface="微软雅黑" charset="0"/>
                <a:cs typeface="+mn-ea"/>
                <a:sym typeface="+mn-lt"/>
              </a:rPr>
              <a:t>开启该</a:t>
            </a:r>
            <a:r>
              <a:rPr lang="en-US" altLang="zh-CN" sz="1600" dirty="0" smtClean="0">
                <a:solidFill>
                  <a:schemeClr val="tx1">
                    <a:lumMod val="50000"/>
                    <a:lumOff val="50000"/>
                  </a:schemeClr>
                </a:solidFill>
                <a:latin typeface="微软雅黑" charset="0"/>
                <a:ea typeface="微软雅黑" charset="0"/>
                <a:cs typeface="+mn-ea"/>
                <a:sym typeface="+mn-lt"/>
              </a:rPr>
              <a:t>API</a:t>
            </a:r>
            <a:r>
              <a:rPr lang="zh-CN" altLang="en-US" sz="1600" dirty="0" smtClean="0">
                <a:solidFill>
                  <a:schemeClr val="tx1">
                    <a:lumMod val="50000"/>
                    <a:lumOff val="50000"/>
                  </a:schemeClr>
                </a:solidFill>
                <a:latin typeface="微软雅黑" charset="0"/>
                <a:ea typeface="微软雅黑" charset="0"/>
                <a:cs typeface="+mn-ea"/>
                <a:sym typeface="+mn-lt"/>
              </a:rPr>
              <a:t>，需要开发者加入</a:t>
            </a:r>
            <a:r>
              <a:rPr lang="en-US" altLang="zh-CN" sz="1600" dirty="0" err="1" smtClean="0">
                <a:solidFill>
                  <a:schemeClr val="tx1">
                    <a:lumMod val="50000"/>
                    <a:lumOff val="50000"/>
                  </a:schemeClr>
                </a:solidFill>
                <a:latin typeface="微软雅黑" charset="0"/>
                <a:ea typeface="微软雅黑" charset="0"/>
                <a:cs typeface="+mn-ea"/>
                <a:sym typeface="+mn-lt"/>
              </a:rPr>
              <a:t>iAd</a:t>
            </a:r>
            <a:r>
              <a:rPr lang="en-US" altLang="zh-CN" sz="1600" dirty="0" smtClean="0">
                <a:solidFill>
                  <a:schemeClr val="tx1">
                    <a:lumMod val="50000"/>
                    <a:lumOff val="50000"/>
                  </a:schemeClr>
                </a:solidFill>
                <a:latin typeface="微软雅黑" charset="0"/>
                <a:ea typeface="微软雅黑" charset="0"/>
                <a:cs typeface="+mn-ea"/>
                <a:sym typeface="+mn-lt"/>
              </a:rPr>
              <a:t> Framework</a:t>
            </a:r>
            <a:r>
              <a:rPr lang="zh-CN" altLang="en-US" sz="1600" dirty="0" smtClean="0">
                <a:solidFill>
                  <a:schemeClr val="tx1">
                    <a:lumMod val="50000"/>
                    <a:lumOff val="50000"/>
                  </a:schemeClr>
                </a:solidFill>
                <a:latin typeface="微软雅黑" charset="0"/>
                <a:ea typeface="微软雅黑" charset="0"/>
                <a:cs typeface="+mn-ea"/>
                <a:sym typeface="+mn-lt"/>
              </a:rPr>
              <a:t>，</a:t>
            </a:r>
            <a:r>
              <a:rPr lang="en-US" altLang="zh-CN" sz="1600" dirty="0" smtClean="0">
                <a:solidFill>
                  <a:schemeClr val="tx1">
                    <a:lumMod val="50000"/>
                    <a:lumOff val="50000"/>
                  </a:schemeClr>
                </a:solidFill>
                <a:latin typeface="微软雅黑" charset="0"/>
                <a:ea typeface="微软雅黑" charset="0"/>
                <a:cs typeface="+mn-ea"/>
                <a:sym typeface="+mn-lt"/>
              </a:rPr>
              <a:t>API</a:t>
            </a:r>
            <a:r>
              <a:rPr lang="zh-CN" altLang="en-US" sz="1600" dirty="0" smtClean="0">
                <a:solidFill>
                  <a:schemeClr val="tx1">
                    <a:lumMod val="50000"/>
                    <a:lumOff val="50000"/>
                  </a:schemeClr>
                </a:solidFill>
                <a:latin typeface="微软雅黑" charset="0"/>
                <a:ea typeface="微软雅黑" charset="0"/>
                <a:cs typeface="+mn-ea"/>
                <a:sym typeface="+mn-lt"/>
              </a:rPr>
              <a:t>提供获取用户下载对应的</a:t>
            </a:r>
            <a:r>
              <a:rPr lang="en-US" altLang="zh-CN" sz="1600" dirty="0" smtClean="0">
                <a:solidFill>
                  <a:schemeClr val="tx1">
                    <a:lumMod val="50000"/>
                    <a:lumOff val="50000"/>
                  </a:schemeClr>
                </a:solidFill>
                <a:latin typeface="微软雅黑" charset="0"/>
                <a:ea typeface="微软雅黑" charset="0"/>
                <a:cs typeface="+mn-ea"/>
                <a:sym typeface="+mn-lt"/>
              </a:rPr>
              <a:t>Search Ads</a:t>
            </a:r>
            <a:r>
              <a:rPr lang="zh-CN" altLang="en-US" sz="1600" dirty="0" smtClean="0">
                <a:solidFill>
                  <a:schemeClr val="tx1">
                    <a:lumMod val="50000"/>
                    <a:lumOff val="50000"/>
                  </a:schemeClr>
                </a:solidFill>
                <a:latin typeface="微软雅黑" charset="0"/>
                <a:ea typeface="微软雅黑" charset="0"/>
                <a:cs typeface="+mn-ea"/>
                <a:sym typeface="+mn-lt"/>
              </a:rPr>
              <a:t>信息（见表格），更方便的衡量用户的价值以及搜索广告的有效性</a:t>
            </a:r>
            <a:endParaRPr lang="zh-CN" altLang="en-US" sz="1600" dirty="0">
              <a:solidFill>
                <a:schemeClr val="tx1">
                  <a:lumMod val="50000"/>
                  <a:lumOff val="50000"/>
                </a:schemeClr>
              </a:solidFill>
              <a:latin typeface="微软雅黑" charset="0"/>
              <a:ea typeface="微软雅黑" charset="0"/>
              <a:cs typeface="+mn-ea"/>
              <a:sym typeface="+mn-lt"/>
            </a:endParaRPr>
          </a:p>
        </p:txBody>
      </p:sp>
      <p:sp>
        <p:nvSpPr>
          <p:cNvPr id="30" name="Content Placeholder 2"/>
          <p:cNvSpPr txBox="1"/>
          <p:nvPr/>
        </p:nvSpPr>
        <p:spPr>
          <a:xfrm>
            <a:off x="6824977" y="2508182"/>
            <a:ext cx="4599576" cy="1560713"/>
          </a:xfrm>
          <a:prstGeom prst="rect">
            <a:avLst/>
          </a:prstGeom>
        </p:spPr>
        <p:txBody>
          <a:bodyPr vert="horz" lIns="68580" tIns="34290" rIns="68580" bIns="3429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zh-CN" altLang="en-US" sz="2000" b="1" dirty="0" smtClean="0">
                <a:solidFill>
                  <a:schemeClr val="tx1">
                    <a:lumMod val="50000"/>
                    <a:lumOff val="50000"/>
                  </a:schemeClr>
                </a:solidFill>
                <a:latin typeface="微软雅黑" charset="0"/>
                <a:ea typeface="微软雅黑" charset="0"/>
                <a:cs typeface="+mn-ea"/>
                <a:sym typeface="+mn-lt"/>
              </a:rPr>
              <a:t>发现更有价值的用户</a:t>
            </a:r>
            <a:r>
              <a:rPr lang="en-US" sz="1600" dirty="0">
                <a:solidFill>
                  <a:schemeClr val="tx1">
                    <a:lumMod val="50000"/>
                    <a:lumOff val="50000"/>
                  </a:schemeClr>
                </a:solidFill>
                <a:latin typeface="微软雅黑" charset="0"/>
                <a:ea typeface="微软雅黑" charset="0"/>
                <a:cs typeface="+mn-ea"/>
                <a:sym typeface="+mn-lt"/>
              </a:rPr>
              <a:t/>
            </a:r>
            <a:br>
              <a:rPr lang="en-US" sz="1600" dirty="0">
                <a:solidFill>
                  <a:schemeClr val="tx1">
                    <a:lumMod val="50000"/>
                    <a:lumOff val="50000"/>
                  </a:schemeClr>
                </a:solidFill>
                <a:latin typeface="微软雅黑" charset="0"/>
                <a:ea typeface="微软雅黑" charset="0"/>
                <a:cs typeface="+mn-ea"/>
                <a:sym typeface="+mn-lt"/>
              </a:rPr>
            </a:br>
            <a:r>
              <a:rPr lang="zh-CN" altLang="en-US" sz="1600" dirty="0" smtClean="0">
                <a:solidFill>
                  <a:schemeClr val="tx1">
                    <a:lumMod val="50000"/>
                    <a:lumOff val="50000"/>
                  </a:schemeClr>
                </a:solidFill>
                <a:latin typeface="微软雅黑" charset="0"/>
                <a:ea typeface="微软雅黑" charset="0"/>
                <a:cs typeface="+mn-ea"/>
                <a:sym typeface="+mn-lt"/>
              </a:rPr>
              <a:t>配合第三方付费</a:t>
            </a:r>
            <a:r>
              <a:rPr lang="en-US" altLang="zh-CN" sz="1600" dirty="0" smtClean="0">
                <a:solidFill>
                  <a:schemeClr val="tx1">
                    <a:lumMod val="50000"/>
                    <a:lumOff val="50000"/>
                  </a:schemeClr>
                </a:solidFill>
                <a:latin typeface="微软雅黑" charset="0"/>
                <a:ea typeface="微软雅黑" charset="0"/>
                <a:cs typeface="+mn-ea"/>
                <a:sym typeface="+mn-lt"/>
              </a:rPr>
              <a:t>SDK</a:t>
            </a:r>
            <a:r>
              <a:rPr lang="zh-CN" altLang="en-US" sz="1600" dirty="0" smtClean="0">
                <a:solidFill>
                  <a:schemeClr val="tx1">
                    <a:lumMod val="50000"/>
                    <a:lumOff val="50000"/>
                  </a:schemeClr>
                </a:solidFill>
                <a:latin typeface="微软雅黑" charset="0"/>
                <a:ea typeface="微软雅黑" charset="0"/>
                <a:cs typeface="+mn-ea"/>
                <a:sym typeface="+mn-lt"/>
              </a:rPr>
              <a:t>、统计</a:t>
            </a:r>
            <a:r>
              <a:rPr lang="en-US" altLang="zh-CN" sz="1600" dirty="0" smtClean="0">
                <a:solidFill>
                  <a:schemeClr val="tx1">
                    <a:lumMod val="50000"/>
                    <a:lumOff val="50000"/>
                  </a:schemeClr>
                </a:solidFill>
                <a:latin typeface="微软雅黑" charset="0"/>
                <a:ea typeface="微软雅黑" charset="0"/>
                <a:cs typeface="+mn-ea"/>
                <a:sym typeface="+mn-lt"/>
              </a:rPr>
              <a:t>SDK</a:t>
            </a:r>
            <a:r>
              <a:rPr lang="zh-CN" altLang="en-US" sz="1600" dirty="0" smtClean="0">
                <a:solidFill>
                  <a:schemeClr val="tx1">
                    <a:lumMod val="50000"/>
                    <a:lumOff val="50000"/>
                  </a:schemeClr>
                </a:solidFill>
                <a:latin typeface="微软雅黑" charset="0"/>
                <a:ea typeface="微软雅黑" charset="0"/>
                <a:cs typeface="+mn-ea"/>
                <a:sym typeface="+mn-lt"/>
              </a:rPr>
              <a:t>、官方</a:t>
            </a:r>
            <a:r>
              <a:rPr lang="en-US" altLang="zh-CN" sz="1600" dirty="0" err="1" smtClean="0">
                <a:solidFill>
                  <a:schemeClr val="tx1">
                    <a:lumMod val="50000"/>
                    <a:lumOff val="50000"/>
                  </a:schemeClr>
                </a:solidFill>
                <a:latin typeface="微软雅黑" charset="0"/>
                <a:ea typeface="微软雅黑" charset="0"/>
                <a:cs typeface="+mn-ea"/>
                <a:sym typeface="+mn-lt"/>
              </a:rPr>
              <a:t>StoreKit</a:t>
            </a:r>
            <a:r>
              <a:rPr lang="zh-CN" altLang="en-US" sz="1600" dirty="0" smtClean="0">
                <a:solidFill>
                  <a:schemeClr val="tx1">
                    <a:lumMod val="50000"/>
                    <a:lumOff val="50000"/>
                  </a:schemeClr>
                </a:solidFill>
                <a:latin typeface="微软雅黑" charset="0"/>
                <a:ea typeface="微软雅黑" charset="0"/>
                <a:cs typeface="+mn-ea"/>
                <a:sym typeface="+mn-lt"/>
              </a:rPr>
              <a:t>内付费等监测手段，就可以分关键词来监测搜索广告带来的用户付费行为，从而发现更有价值的用户群体，真正用</a:t>
            </a:r>
            <a:r>
              <a:rPr lang="en-US" altLang="zh-CN" sz="1600" dirty="0" smtClean="0">
                <a:solidFill>
                  <a:schemeClr val="tx1">
                    <a:lumMod val="50000"/>
                    <a:lumOff val="50000"/>
                  </a:schemeClr>
                </a:solidFill>
                <a:latin typeface="微软雅黑" charset="0"/>
                <a:ea typeface="微软雅黑" charset="0"/>
                <a:cs typeface="+mn-ea"/>
                <a:sym typeface="+mn-lt"/>
              </a:rPr>
              <a:t>ROI</a:t>
            </a:r>
            <a:r>
              <a:rPr lang="zh-CN" altLang="en-US" sz="1600" dirty="0" smtClean="0">
                <a:solidFill>
                  <a:schemeClr val="tx1">
                    <a:lumMod val="50000"/>
                    <a:lumOff val="50000"/>
                  </a:schemeClr>
                </a:solidFill>
                <a:latin typeface="微软雅黑" charset="0"/>
                <a:ea typeface="微软雅黑" charset="0"/>
                <a:cs typeface="+mn-ea"/>
                <a:sym typeface="+mn-lt"/>
              </a:rPr>
              <a:t>数据来指导</a:t>
            </a:r>
            <a:r>
              <a:rPr lang="en-US" altLang="zh-CN" sz="1600" dirty="0" smtClean="0">
                <a:solidFill>
                  <a:schemeClr val="tx1">
                    <a:lumMod val="50000"/>
                    <a:lumOff val="50000"/>
                  </a:schemeClr>
                </a:solidFill>
                <a:latin typeface="微软雅黑" charset="0"/>
                <a:ea typeface="微软雅黑" charset="0"/>
                <a:cs typeface="+mn-ea"/>
                <a:sym typeface="+mn-lt"/>
              </a:rPr>
              <a:t>Search Ads</a:t>
            </a:r>
            <a:r>
              <a:rPr lang="zh-CN" altLang="en-US" sz="1600" dirty="0" smtClean="0">
                <a:solidFill>
                  <a:schemeClr val="tx1">
                    <a:lumMod val="50000"/>
                    <a:lumOff val="50000"/>
                  </a:schemeClr>
                </a:solidFill>
                <a:latin typeface="微软雅黑" charset="0"/>
                <a:ea typeface="微软雅黑" charset="0"/>
                <a:cs typeface="+mn-ea"/>
                <a:sym typeface="+mn-lt"/>
              </a:rPr>
              <a:t>的投放策略。</a:t>
            </a:r>
            <a:endParaRPr lang="zh-CN" altLang="en-US" sz="1600" dirty="0">
              <a:solidFill>
                <a:schemeClr val="tx1">
                  <a:lumMod val="50000"/>
                  <a:lumOff val="50000"/>
                </a:schemeClr>
              </a:solidFill>
              <a:latin typeface="微软雅黑" charset="0"/>
              <a:ea typeface="微软雅黑" charset="0"/>
              <a:cs typeface="+mn-ea"/>
              <a:sym typeface="+mn-lt"/>
            </a:endParaRPr>
          </a:p>
        </p:txBody>
      </p:sp>
      <p:sp>
        <p:nvSpPr>
          <p:cNvPr id="31" name="Content Placeholder 2"/>
          <p:cNvSpPr txBox="1"/>
          <p:nvPr/>
        </p:nvSpPr>
        <p:spPr>
          <a:xfrm>
            <a:off x="6824977" y="4293834"/>
            <a:ext cx="4599576" cy="987213"/>
          </a:xfrm>
          <a:prstGeom prst="rect">
            <a:avLst/>
          </a:prstGeom>
        </p:spPr>
        <p:txBody>
          <a:bodyPr vert="horz" lIns="68580" tIns="34290" rIns="68580" bIns="3429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zh-CN" altLang="en-US" sz="2000" b="1" dirty="0">
                <a:solidFill>
                  <a:schemeClr val="tx1">
                    <a:lumMod val="50000"/>
                    <a:lumOff val="50000"/>
                  </a:schemeClr>
                </a:solidFill>
                <a:latin typeface="微软雅黑" charset="0"/>
                <a:ea typeface="微软雅黑" charset="0"/>
                <a:cs typeface="+mn-ea"/>
                <a:sym typeface="+mn-lt"/>
              </a:rPr>
              <a:t>其他</a:t>
            </a:r>
            <a:r>
              <a:rPr lang="en-US" sz="1600" dirty="0">
                <a:solidFill>
                  <a:schemeClr val="tx1">
                    <a:lumMod val="50000"/>
                    <a:lumOff val="50000"/>
                  </a:schemeClr>
                </a:solidFill>
                <a:latin typeface="微软雅黑" charset="0"/>
                <a:ea typeface="微软雅黑" charset="0"/>
                <a:cs typeface="+mn-ea"/>
                <a:sym typeface="+mn-lt"/>
              </a:rPr>
              <a:t/>
            </a:r>
            <a:br>
              <a:rPr lang="en-US" sz="1600" dirty="0">
                <a:solidFill>
                  <a:schemeClr val="tx1">
                    <a:lumMod val="50000"/>
                    <a:lumOff val="50000"/>
                  </a:schemeClr>
                </a:solidFill>
                <a:latin typeface="微软雅黑" charset="0"/>
                <a:ea typeface="微软雅黑" charset="0"/>
                <a:cs typeface="+mn-ea"/>
                <a:sym typeface="+mn-lt"/>
              </a:rPr>
            </a:br>
            <a:r>
              <a:rPr lang="zh-CN" altLang="en-US" sz="1600" dirty="0" smtClean="0">
                <a:solidFill>
                  <a:schemeClr val="tx1">
                    <a:lumMod val="50000"/>
                    <a:lumOff val="50000"/>
                  </a:schemeClr>
                </a:solidFill>
                <a:latin typeface="微软雅黑" charset="0"/>
                <a:ea typeface="微软雅黑" charset="0"/>
                <a:cs typeface="+mn-ea"/>
                <a:sym typeface="+mn-lt"/>
              </a:rPr>
              <a:t>只能追踪到</a:t>
            </a:r>
            <a:r>
              <a:rPr lang="en-US" altLang="zh-CN" sz="1600" dirty="0" smtClean="0">
                <a:solidFill>
                  <a:schemeClr val="tx1">
                    <a:lumMod val="50000"/>
                    <a:lumOff val="50000"/>
                  </a:schemeClr>
                </a:solidFill>
                <a:latin typeface="微软雅黑" charset="0"/>
                <a:ea typeface="微软雅黑" charset="0"/>
                <a:cs typeface="+mn-ea"/>
                <a:sym typeface="+mn-lt"/>
              </a:rPr>
              <a:t>iOS10</a:t>
            </a:r>
            <a:r>
              <a:rPr lang="zh-CN" altLang="en-US" sz="1600" dirty="0" smtClean="0">
                <a:solidFill>
                  <a:schemeClr val="tx1">
                    <a:lumMod val="50000"/>
                    <a:lumOff val="50000"/>
                  </a:schemeClr>
                </a:solidFill>
                <a:latin typeface="微软雅黑" charset="0"/>
                <a:ea typeface="微软雅黑" charset="0"/>
                <a:cs typeface="+mn-ea"/>
                <a:sym typeface="+mn-lt"/>
              </a:rPr>
              <a:t>以上，从搜索广告下载</a:t>
            </a:r>
            <a:r>
              <a:rPr lang="en-US" altLang="zh-CN" sz="1600" dirty="0" smtClean="0">
                <a:solidFill>
                  <a:schemeClr val="tx1">
                    <a:lumMod val="50000"/>
                    <a:lumOff val="50000"/>
                  </a:schemeClr>
                </a:solidFill>
                <a:latin typeface="微软雅黑" charset="0"/>
                <a:ea typeface="微软雅黑" charset="0"/>
                <a:cs typeface="+mn-ea"/>
                <a:sym typeface="+mn-lt"/>
              </a:rPr>
              <a:t>App30</a:t>
            </a:r>
            <a:r>
              <a:rPr lang="zh-CN" altLang="en-US" sz="1600" dirty="0" smtClean="0">
                <a:solidFill>
                  <a:schemeClr val="tx1">
                    <a:lumMod val="50000"/>
                    <a:lumOff val="50000"/>
                  </a:schemeClr>
                </a:solidFill>
                <a:latin typeface="微软雅黑" charset="0"/>
                <a:ea typeface="微软雅黑" charset="0"/>
                <a:cs typeface="+mn-ea"/>
                <a:sym typeface="+mn-lt"/>
              </a:rPr>
              <a:t>天以内的用户数据。</a:t>
            </a:r>
            <a:endParaRPr lang="en-US" altLang="zh-CN" sz="1600" dirty="0" smtClean="0">
              <a:solidFill>
                <a:schemeClr val="tx1">
                  <a:lumMod val="50000"/>
                  <a:lumOff val="50000"/>
                </a:schemeClr>
              </a:solidFill>
              <a:latin typeface="微软雅黑" charset="0"/>
              <a:ea typeface="微软雅黑" charset="0"/>
              <a:cs typeface="+mn-ea"/>
              <a:sym typeface="+mn-lt"/>
            </a:endParaRPr>
          </a:p>
        </p:txBody>
      </p:sp>
      <p:graphicFrame>
        <p:nvGraphicFramePr>
          <p:cNvPr id="7" name="表格 6"/>
          <p:cNvGraphicFramePr>
            <a:graphicFrameLocks noGrp="1"/>
          </p:cNvGraphicFramePr>
          <p:nvPr>
            <p:extLst>
              <p:ext uri="{D42A27DB-BD31-4B8C-83A1-F6EECF244321}">
                <p14:modId xmlns:p14="http://schemas.microsoft.com/office/powerpoint/2010/main" val="3401416430"/>
              </p:ext>
            </p:extLst>
          </p:nvPr>
        </p:nvGraphicFramePr>
        <p:xfrm>
          <a:off x="977033" y="5581122"/>
          <a:ext cx="10061205" cy="822960"/>
        </p:xfrm>
        <a:graphic>
          <a:graphicData uri="http://schemas.openxmlformats.org/drawingml/2006/table">
            <a:tbl>
              <a:tblPr bandRow="1">
                <a:tableStyleId>{5FD0F851-EC5A-4D38-B0AD-8093EC10F338}</a:tableStyleId>
              </a:tblPr>
              <a:tblGrid>
                <a:gridCol w="1730428">
                  <a:extLst>
                    <a:ext uri="{9D8B030D-6E8A-4147-A177-3AD203B41FA5}">
                      <a16:colId xmlns:a16="http://schemas.microsoft.com/office/drawing/2014/main" val="1812193922"/>
                    </a:ext>
                  </a:extLst>
                </a:gridCol>
                <a:gridCol w="3300174">
                  <a:extLst>
                    <a:ext uri="{9D8B030D-6E8A-4147-A177-3AD203B41FA5}">
                      <a16:colId xmlns:a16="http://schemas.microsoft.com/office/drawing/2014/main" val="83226992"/>
                    </a:ext>
                  </a:extLst>
                </a:gridCol>
                <a:gridCol w="3358377">
                  <a:extLst>
                    <a:ext uri="{9D8B030D-6E8A-4147-A177-3AD203B41FA5}">
                      <a16:colId xmlns:a16="http://schemas.microsoft.com/office/drawing/2014/main" val="2509919467"/>
                    </a:ext>
                  </a:extLst>
                </a:gridCol>
                <a:gridCol w="1672226">
                  <a:extLst>
                    <a:ext uri="{9D8B030D-6E8A-4147-A177-3AD203B41FA5}">
                      <a16:colId xmlns:a16="http://schemas.microsoft.com/office/drawing/2014/main" val="2408866731"/>
                    </a:ext>
                  </a:extLst>
                </a:gridCol>
              </a:tblGrid>
              <a:tr h="247743">
                <a:tc>
                  <a:txBody>
                    <a:bodyPr/>
                    <a:lstStyle/>
                    <a:p>
                      <a:pPr algn="ctr"/>
                      <a:r>
                        <a:rPr lang="en-US" altLang="zh-CN" sz="1200" b="1" dirty="0" smtClean="0"/>
                        <a:t>Campaign ID</a:t>
                      </a:r>
                      <a:endParaRPr lang="zh-CN" altLang="en-US" sz="12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200" b="0" dirty="0" smtClean="0"/>
                        <a:t>15292426</a:t>
                      </a:r>
                      <a:endParaRPr lang="zh-CN" altLang="en-US" sz="1200" b="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200" b="1" dirty="0" smtClean="0"/>
                        <a:t>Campaign Name</a:t>
                      </a:r>
                      <a:endParaRPr lang="zh-CN" altLang="en-US" sz="12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200" b="0" dirty="0" smtClean="0"/>
                        <a:t>ZF3</a:t>
                      </a:r>
                      <a:endParaRPr lang="zh-CN" altLang="en-US" sz="1200" b="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23827390"/>
                  </a:ext>
                </a:extLst>
              </a:tr>
              <a:tr h="247743">
                <a:tc>
                  <a:txBody>
                    <a:bodyPr/>
                    <a:lstStyle/>
                    <a:p>
                      <a:pPr algn="ctr"/>
                      <a:r>
                        <a:rPr lang="en-US" altLang="zh-CN" sz="1200" b="1" dirty="0" smtClean="0"/>
                        <a:t>Date</a:t>
                      </a:r>
                      <a:endParaRPr lang="zh-CN" altLang="en-US" sz="12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200" b="0" dirty="0" smtClean="0"/>
                        <a:t>2016-06-14 17:08</a:t>
                      </a:r>
                      <a:r>
                        <a:rPr lang="zh-CN" altLang="en-US" sz="1200" b="0" dirty="0" smtClean="0"/>
                        <a:t>：</a:t>
                      </a:r>
                      <a:r>
                        <a:rPr lang="en-US" altLang="zh-CN" sz="1200" b="0" dirty="0" smtClean="0"/>
                        <a:t>17</a:t>
                      </a:r>
                      <a:endParaRPr lang="zh-CN" altLang="en-US" sz="1200" b="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200" b="1" dirty="0" smtClean="0"/>
                        <a:t>Group</a:t>
                      </a:r>
                      <a:r>
                        <a:rPr lang="en-US" altLang="zh-CN" sz="1200" b="1" baseline="0" dirty="0" smtClean="0"/>
                        <a:t> ID</a:t>
                      </a:r>
                      <a:endParaRPr lang="zh-CN" altLang="en-US" sz="12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200" b="0" dirty="0" smtClean="0"/>
                        <a:t>15307675</a:t>
                      </a:r>
                      <a:endParaRPr lang="zh-CN" altLang="en-US" sz="1200" b="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2327197"/>
                  </a:ext>
                </a:extLst>
              </a:tr>
              <a:tr h="247743">
                <a:tc>
                  <a:txBody>
                    <a:bodyPr/>
                    <a:lstStyle/>
                    <a:p>
                      <a:pPr algn="ctr"/>
                      <a:r>
                        <a:rPr lang="en-US" altLang="zh-CN" sz="1200" b="1" dirty="0" smtClean="0"/>
                        <a:t>Group Name</a:t>
                      </a:r>
                      <a:endParaRPr lang="zh-CN" altLang="en-US" sz="12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200" b="0" dirty="0" smtClean="0"/>
                        <a:t>ZF3-</a:t>
                      </a:r>
                      <a:r>
                        <a:rPr lang="zh-CN" altLang="en-US" sz="1200" b="0" dirty="0" smtClean="0"/>
                        <a:t>热门词</a:t>
                      </a:r>
                      <a:endParaRPr lang="zh-CN" altLang="en-US" sz="1200" b="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200" b="1" dirty="0" smtClean="0"/>
                        <a:t>Keyword</a:t>
                      </a:r>
                      <a:endParaRPr lang="zh-CN" altLang="en-US" sz="12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200" b="0" dirty="0" smtClean="0"/>
                        <a:t>Zombie</a:t>
                      </a:r>
                      <a:endParaRPr lang="zh-CN" altLang="en-US" sz="1200" b="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37291678"/>
                  </a:ext>
                </a:extLst>
              </a:tr>
            </a:tbl>
          </a:graphicData>
        </a:graphic>
      </p:graphicFrame>
    </p:spTree>
    <p:extLst>
      <p:ext uri="{BB962C8B-B14F-4D97-AF65-F5344CB8AC3E}">
        <p14:creationId xmlns:p14="http://schemas.microsoft.com/office/powerpoint/2010/main" val="40423099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a:off x="0" y="2466340"/>
            <a:ext cx="3656965" cy="0"/>
          </a:xfrm>
          <a:prstGeom prst="line">
            <a:avLst/>
          </a:prstGeom>
          <a:ln>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0" y="1770380"/>
            <a:ext cx="3642360" cy="0"/>
          </a:xfrm>
          <a:prstGeom prst="line">
            <a:avLst/>
          </a:prstGeom>
          <a:ln>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sp>
        <p:nvSpPr>
          <p:cNvPr id="2" name="Title 13"/>
          <p:cNvSpPr>
            <a:spLocks noGrp="1"/>
          </p:cNvSpPr>
          <p:nvPr/>
        </p:nvSpPr>
        <p:spPr>
          <a:xfrm>
            <a:off x="206375" y="1770380"/>
            <a:ext cx="3450590" cy="789940"/>
          </a:xfrm>
          <a:prstGeom prst="rect">
            <a:avLst/>
          </a:prstGeom>
          <a:ln w="6350">
            <a:noFill/>
          </a:ln>
        </p:spPr>
        <p:txBody>
          <a:bodyPr vert="horz" lIns="91440" tIns="45720" rIns="91440" bIns="45720" rtlCol="0" anchor="ctr">
            <a:noAutofit/>
          </a:bodyPr>
          <a:lstStyle>
            <a:lvl1pPr algn="l" defTabSz="685800" rtl="0" eaLnBrk="1" latinLnBrk="0" hangingPunct="1">
              <a:spcBef>
                <a:spcPct val="0"/>
              </a:spcBef>
              <a:buNone/>
              <a:defRPr sz="2400" b="0" kern="1200">
                <a:solidFill>
                  <a:schemeClr val="tx1">
                    <a:lumMod val="65000"/>
                    <a:lumOff val="35000"/>
                  </a:schemeClr>
                </a:solidFill>
                <a:latin typeface="Source Sans Pro Light" pitchFamily="34" charset="0"/>
                <a:ea typeface="+mj-ea"/>
                <a:cs typeface="+mj-cs"/>
              </a:defRPr>
            </a:lvl1pPr>
          </a:lstStyle>
          <a:p>
            <a:pPr algn="r"/>
            <a:r>
              <a:rPr lang="en-US" altLang="zh-CN" sz="3600" b="1" dirty="0">
                <a:solidFill>
                  <a:schemeClr val="tx1"/>
                </a:solidFill>
                <a:latin typeface="微软雅黑" charset="0"/>
                <a:ea typeface="微软雅黑" charset="0"/>
                <a:cs typeface="+mn-ea"/>
                <a:sym typeface="+mn-lt"/>
              </a:rPr>
              <a:t>CONTENTS</a:t>
            </a:r>
          </a:p>
        </p:txBody>
      </p:sp>
      <p:sp>
        <p:nvSpPr>
          <p:cNvPr id="100" name="Title 13"/>
          <p:cNvSpPr txBox="1"/>
          <p:nvPr/>
        </p:nvSpPr>
        <p:spPr>
          <a:xfrm>
            <a:off x="6183629" y="1211725"/>
            <a:ext cx="4440555" cy="639470"/>
          </a:xfrm>
          <a:prstGeom prst="rect">
            <a:avLst/>
          </a:prstGeom>
        </p:spPr>
        <p:txBody>
          <a:bodyPr vert="horz" lIns="68580" tIns="34290" rIns="68580" bIns="34290" rtlCol="0" anchor="ctr">
            <a:sp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pPr marL="0" indent="0">
              <a:lnSpc>
                <a:spcPct val="150000"/>
              </a:lnSpc>
              <a:buNone/>
            </a:pPr>
            <a:r>
              <a:rPr lang="zh-CN" altLang="en-US" sz="2800" dirty="0" smtClean="0">
                <a:solidFill>
                  <a:schemeClr val="tx1">
                    <a:lumMod val="50000"/>
                    <a:lumOff val="50000"/>
                  </a:schemeClr>
                </a:solidFill>
                <a:latin typeface="微软雅黑" charset="0"/>
                <a:ea typeface="微软雅黑" charset="0"/>
                <a:cs typeface="+mn-ea"/>
                <a:sym typeface="+mn-lt"/>
              </a:rPr>
              <a:t>广告</a:t>
            </a:r>
            <a:r>
              <a:rPr lang="zh-CN" altLang="en-US" sz="2800" dirty="0">
                <a:solidFill>
                  <a:schemeClr val="tx1">
                    <a:lumMod val="50000"/>
                    <a:lumOff val="50000"/>
                  </a:schemeClr>
                </a:solidFill>
                <a:latin typeface="微软雅黑" charset="0"/>
                <a:ea typeface="微软雅黑" charset="0"/>
                <a:cs typeface="+mn-ea"/>
                <a:sym typeface="+mn-lt"/>
              </a:rPr>
              <a:t>后台</a:t>
            </a:r>
            <a:r>
              <a:rPr lang="zh-CN" altLang="en-US" sz="2800" dirty="0" smtClean="0">
                <a:solidFill>
                  <a:schemeClr val="tx1">
                    <a:lumMod val="50000"/>
                    <a:lumOff val="50000"/>
                  </a:schemeClr>
                </a:solidFill>
                <a:latin typeface="微软雅黑" charset="0"/>
                <a:ea typeface="微软雅黑" charset="0"/>
                <a:cs typeface="+mn-ea"/>
                <a:sym typeface="+mn-lt"/>
              </a:rPr>
              <a:t>介绍</a:t>
            </a:r>
            <a:endParaRPr lang="zh-CN" altLang="en-US" sz="2800" dirty="0">
              <a:solidFill>
                <a:schemeClr val="tx1">
                  <a:lumMod val="50000"/>
                  <a:lumOff val="50000"/>
                </a:schemeClr>
              </a:solidFill>
              <a:latin typeface="微软雅黑" charset="0"/>
              <a:ea typeface="微软雅黑" charset="0"/>
              <a:cs typeface="+mn-ea"/>
              <a:sym typeface="+mn-lt"/>
            </a:endParaRPr>
          </a:p>
        </p:txBody>
      </p:sp>
      <p:grpSp>
        <p:nvGrpSpPr>
          <p:cNvPr id="15" name="组合 14"/>
          <p:cNvGrpSpPr/>
          <p:nvPr/>
        </p:nvGrpSpPr>
        <p:grpSpPr>
          <a:xfrm>
            <a:off x="267970" y="1607820"/>
            <a:ext cx="325755" cy="325755"/>
            <a:chOff x="789984" y="220469"/>
            <a:chExt cx="550863" cy="550863"/>
          </a:xfrm>
        </p:grpSpPr>
        <p:sp>
          <p:nvSpPr>
            <p:cNvPr id="16" name="Oval 173"/>
            <p:cNvSpPr>
              <a:spLocks noChangeArrowheads="1"/>
            </p:cNvSpPr>
            <p:nvPr/>
          </p:nvSpPr>
          <p:spPr bwMode="auto">
            <a:xfrm>
              <a:off x="789984" y="220469"/>
              <a:ext cx="550863" cy="550863"/>
            </a:xfrm>
            <a:prstGeom prst="ellipse">
              <a:avLst/>
            </a:prstGeom>
            <a:solidFill>
              <a:srgbClr val="00B0F0"/>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solidFill>
                  <a:schemeClr val="tx1"/>
                </a:solidFill>
                <a:cs typeface="+mn-ea"/>
                <a:sym typeface="+mn-lt"/>
              </a:endParaRPr>
            </a:p>
          </p:txBody>
        </p:sp>
        <p:sp>
          <p:nvSpPr>
            <p:cNvPr id="17" name="Freeform 191"/>
            <p:cNvSpPr/>
            <p:nvPr/>
          </p:nvSpPr>
          <p:spPr bwMode="auto">
            <a:xfrm>
              <a:off x="970959" y="307782"/>
              <a:ext cx="241300" cy="376238"/>
            </a:xfrm>
            <a:custGeom>
              <a:avLst/>
              <a:gdLst>
                <a:gd name="T0" fmla="*/ 29 w 80"/>
                <a:gd name="T1" fmla="*/ 6 h 125"/>
                <a:gd name="T2" fmla="*/ 6 w 80"/>
                <a:gd name="T3" fmla="*/ 6 h 125"/>
                <a:gd name="T4" fmla="*/ 6 w 80"/>
                <a:gd name="T5" fmla="*/ 29 h 125"/>
                <a:gd name="T6" fmla="*/ 40 w 80"/>
                <a:gd name="T7" fmla="*/ 63 h 125"/>
                <a:gd name="T8" fmla="*/ 6 w 80"/>
                <a:gd name="T9" fmla="*/ 98 h 125"/>
                <a:gd name="T10" fmla="*/ 6 w 80"/>
                <a:gd name="T11" fmla="*/ 121 h 125"/>
                <a:gd name="T12" fmla="*/ 18 w 80"/>
                <a:gd name="T13" fmla="*/ 125 h 125"/>
                <a:gd name="T14" fmla="*/ 29 w 80"/>
                <a:gd name="T15" fmla="*/ 121 h 125"/>
                <a:gd name="T16" fmla="*/ 75 w 80"/>
                <a:gd name="T17" fmla="*/ 75 h 125"/>
                <a:gd name="T18" fmla="*/ 80 w 80"/>
                <a:gd name="T19" fmla="*/ 63 h 125"/>
                <a:gd name="T20" fmla="*/ 75 w 80"/>
                <a:gd name="T21" fmla="*/ 52 h 125"/>
                <a:gd name="T22" fmla="*/ 29 w 80"/>
                <a:gd name="T23" fmla="*/ 6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0" h="125">
                  <a:moveTo>
                    <a:pt x="29" y="6"/>
                  </a:moveTo>
                  <a:cubicBezTo>
                    <a:pt x="23" y="0"/>
                    <a:pt x="13" y="0"/>
                    <a:pt x="6" y="6"/>
                  </a:cubicBezTo>
                  <a:cubicBezTo>
                    <a:pt x="0" y="13"/>
                    <a:pt x="0" y="23"/>
                    <a:pt x="6" y="29"/>
                  </a:cubicBezTo>
                  <a:cubicBezTo>
                    <a:pt x="40" y="63"/>
                    <a:pt x="40" y="63"/>
                    <a:pt x="40" y="63"/>
                  </a:cubicBezTo>
                  <a:cubicBezTo>
                    <a:pt x="6" y="98"/>
                    <a:pt x="6" y="98"/>
                    <a:pt x="6" y="98"/>
                  </a:cubicBezTo>
                  <a:cubicBezTo>
                    <a:pt x="0" y="104"/>
                    <a:pt x="0" y="114"/>
                    <a:pt x="6" y="121"/>
                  </a:cubicBezTo>
                  <a:cubicBezTo>
                    <a:pt x="9" y="124"/>
                    <a:pt x="14" y="125"/>
                    <a:pt x="18" y="125"/>
                  </a:cubicBezTo>
                  <a:cubicBezTo>
                    <a:pt x="22" y="125"/>
                    <a:pt x="26" y="124"/>
                    <a:pt x="29" y="121"/>
                  </a:cubicBezTo>
                  <a:cubicBezTo>
                    <a:pt x="75" y="75"/>
                    <a:pt x="75" y="75"/>
                    <a:pt x="75" y="75"/>
                  </a:cubicBezTo>
                  <a:cubicBezTo>
                    <a:pt x="78" y="72"/>
                    <a:pt x="80" y="68"/>
                    <a:pt x="80" y="63"/>
                  </a:cubicBezTo>
                  <a:cubicBezTo>
                    <a:pt x="80" y="59"/>
                    <a:pt x="78" y="55"/>
                    <a:pt x="75" y="52"/>
                  </a:cubicBezTo>
                  <a:lnTo>
                    <a:pt x="29" y="6"/>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solidFill>
                  <a:schemeClr val="tx1"/>
                </a:solidFill>
                <a:cs typeface="+mn-ea"/>
                <a:sym typeface="+mn-lt"/>
              </a:endParaRPr>
            </a:p>
          </p:txBody>
        </p:sp>
      </p:grpSp>
      <p:sp>
        <p:nvSpPr>
          <p:cNvPr id="13" name="Title 13"/>
          <p:cNvSpPr txBox="1"/>
          <p:nvPr/>
        </p:nvSpPr>
        <p:spPr>
          <a:xfrm>
            <a:off x="4646930" y="1270805"/>
            <a:ext cx="1573530" cy="580390"/>
          </a:xfrm>
          <a:prstGeom prst="rect">
            <a:avLst/>
          </a:prstGeom>
        </p:spPr>
        <p:txBody>
          <a:bodyPr vert="horz" lIns="68580" tIns="34290" rIns="68580" bIns="34290" rtlCol="0" anchor="ctr">
            <a:no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r>
              <a:rPr lang="en-US" altLang="zh-CN" sz="4800" b="1" dirty="0">
                <a:solidFill>
                  <a:schemeClr val="tx1"/>
                </a:solidFill>
                <a:latin typeface="+mn-lt"/>
                <a:ea typeface="+mn-ea"/>
                <a:cs typeface="+mn-ea"/>
                <a:sym typeface="+mn-lt"/>
              </a:rPr>
              <a:t>01.</a:t>
            </a:r>
          </a:p>
        </p:txBody>
      </p:sp>
      <p:sp>
        <p:nvSpPr>
          <p:cNvPr id="14" name="Title 13"/>
          <p:cNvSpPr txBox="1"/>
          <p:nvPr/>
        </p:nvSpPr>
        <p:spPr>
          <a:xfrm>
            <a:off x="4646930" y="2470325"/>
            <a:ext cx="1573530" cy="580390"/>
          </a:xfrm>
          <a:prstGeom prst="rect">
            <a:avLst/>
          </a:prstGeom>
        </p:spPr>
        <p:txBody>
          <a:bodyPr vert="horz" lIns="68580" tIns="34290" rIns="68580" bIns="34290" rtlCol="0" anchor="ctr">
            <a:no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r>
              <a:rPr lang="en-US" altLang="zh-CN" sz="4800" b="1" dirty="0">
                <a:solidFill>
                  <a:schemeClr val="tx1"/>
                </a:solidFill>
                <a:latin typeface="+mn-lt"/>
                <a:ea typeface="+mn-ea"/>
                <a:cs typeface="+mn-ea"/>
                <a:sym typeface="+mn-lt"/>
              </a:rPr>
              <a:t>02.</a:t>
            </a:r>
          </a:p>
        </p:txBody>
      </p:sp>
      <p:sp>
        <p:nvSpPr>
          <p:cNvPr id="33" name="Title 13"/>
          <p:cNvSpPr txBox="1"/>
          <p:nvPr/>
        </p:nvSpPr>
        <p:spPr>
          <a:xfrm>
            <a:off x="4646930" y="4849394"/>
            <a:ext cx="1573530" cy="580390"/>
          </a:xfrm>
          <a:prstGeom prst="rect">
            <a:avLst/>
          </a:prstGeom>
        </p:spPr>
        <p:txBody>
          <a:bodyPr vert="horz" lIns="68580" tIns="34290" rIns="68580" bIns="34290" rtlCol="0" anchor="ctr">
            <a:no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r>
              <a:rPr lang="en-US" altLang="zh-CN" sz="4800" b="1" dirty="0">
                <a:solidFill>
                  <a:schemeClr val="tx1"/>
                </a:solidFill>
                <a:latin typeface="+mn-lt"/>
                <a:ea typeface="+mn-ea"/>
                <a:cs typeface="+mn-ea"/>
                <a:sym typeface="+mn-lt"/>
              </a:rPr>
              <a:t>04.</a:t>
            </a:r>
          </a:p>
        </p:txBody>
      </p:sp>
      <p:grpSp>
        <p:nvGrpSpPr>
          <p:cNvPr id="20" name="组合 19"/>
          <p:cNvGrpSpPr/>
          <p:nvPr/>
        </p:nvGrpSpPr>
        <p:grpSpPr>
          <a:xfrm>
            <a:off x="2423160" y="5476875"/>
            <a:ext cx="1059815" cy="494665"/>
            <a:chOff x="2555776" y="4803998"/>
            <a:chExt cx="309169" cy="144016"/>
          </a:xfrm>
        </p:grpSpPr>
        <p:cxnSp>
          <p:nvCxnSpPr>
            <p:cNvPr id="32" name="直接连接符 31"/>
            <p:cNvCxnSpPr/>
            <p:nvPr/>
          </p:nvCxnSpPr>
          <p:spPr>
            <a:xfrm>
              <a:off x="2555776" y="4803998"/>
              <a:ext cx="309169" cy="0"/>
            </a:xfrm>
            <a:prstGeom prst="line">
              <a:avLst/>
            </a:prstGeom>
            <a:ln w="571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a:off x="2648945" y="4876006"/>
              <a:ext cx="216000" cy="0"/>
            </a:xfrm>
            <a:prstGeom prst="line">
              <a:avLst/>
            </a:prstGeom>
            <a:ln w="571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a:off x="2648945" y="4948014"/>
              <a:ext cx="216000" cy="0"/>
            </a:xfrm>
            <a:prstGeom prst="line">
              <a:avLst/>
            </a:prstGeom>
            <a:ln w="571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42" name="Title 13"/>
          <p:cNvSpPr txBox="1"/>
          <p:nvPr/>
        </p:nvSpPr>
        <p:spPr>
          <a:xfrm>
            <a:off x="6183630" y="2575856"/>
            <a:ext cx="4440555" cy="500137"/>
          </a:xfrm>
          <a:prstGeom prst="rect">
            <a:avLst/>
          </a:prstGeom>
        </p:spPr>
        <p:txBody>
          <a:bodyPr vert="horz" lIns="68580" tIns="34290" rIns="68580" bIns="34290" rtlCol="0" anchor="ctr">
            <a:sp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r>
              <a:rPr lang="zh-CN" altLang="en-US" sz="2800" dirty="0" smtClean="0">
                <a:solidFill>
                  <a:schemeClr val="tx1">
                    <a:lumMod val="50000"/>
                    <a:lumOff val="50000"/>
                  </a:schemeClr>
                </a:solidFill>
                <a:latin typeface="微软雅黑" charset="0"/>
                <a:ea typeface="微软雅黑" charset="0"/>
                <a:cs typeface="+mn-ea"/>
                <a:sym typeface="+mn-lt"/>
              </a:rPr>
              <a:t>美国区正式投放情况</a:t>
            </a:r>
            <a:endParaRPr lang="zh-CN" altLang="en-US" sz="2800" dirty="0">
              <a:solidFill>
                <a:schemeClr val="tx1">
                  <a:lumMod val="50000"/>
                  <a:lumOff val="50000"/>
                </a:schemeClr>
              </a:solidFill>
              <a:latin typeface="微软雅黑" charset="0"/>
              <a:ea typeface="微软雅黑" charset="0"/>
              <a:cs typeface="+mn-ea"/>
              <a:sym typeface="+mn-lt"/>
            </a:endParaRPr>
          </a:p>
        </p:txBody>
      </p:sp>
      <p:sp>
        <p:nvSpPr>
          <p:cNvPr id="46" name="Title 13"/>
          <p:cNvSpPr txBox="1"/>
          <p:nvPr/>
        </p:nvSpPr>
        <p:spPr>
          <a:xfrm>
            <a:off x="6183630" y="4931430"/>
            <a:ext cx="4440555" cy="500137"/>
          </a:xfrm>
          <a:prstGeom prst="rect">
            <a:avLst/>
          </a:prstGeom>
        </p:spPr>
        <p:txBody>
          <a:bodyPr vert="horz" lIns="68580" tIns="34290" rIns="68580" bIns="34290" rtlCol="0" anchor="ctr">
            <a:sp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pPr marL="0" indent="0">
              <a:buFont typeface="Arial" pitchFamily="34" charset="0"/>
              <a:buNone/>
            </a:pPr>
            <a:r>
              <a:rPr lang="zh-CN" altLang="en-US" sz="2800" dirty="0" smtClean="0">
                <a:solidFill>
                  <a:schemeClr val="tx1">
                    <a:lumMod val="50000"/>
                    <a:lumOff val="50000"/>
                  </a:schemeClr>
                </a:solidFill>
                <a:latin typeface="微软雅黑" charset="0"/>
                <a:ea typeface="微软雅黑" charset="0"/>
                <a:cs typeface="+mn-ea"/>
                <a:sym typeface="+mn-lt"/>
              </a:rPr>
              <a:t>与</a:t>
            </a:r>
            <a:r>
              <a:rPr lang="zh-CN" altLang="en-US" sz="2800" dirty="0">
                <a:solidFill>
                  <a:schemeClr val="tx1">
                    <a:lumMod val="50000"/>
                    <a:lumOff val="50000"/>
                  </a:schemeClr>
                </a:solidFill>
                <a:latin typeface="微软雅黑" charset="0"/>
                <a:ea typeface="微软雅黑" charset="0"/>
                <a:cs typeface="+mn-ea"/>
                <a:sym typeface="+mn-lt"/>
              </a:rPr>
              <a:t>多</a:t>
            </a:r>
            <a:r>
              <a:rPr lang="zh-CN" altLang="en-US" sz="2800" dirty="0" smtClean="0">
                <a:solidFill>
                  <a:schemeClr val="tx1">
                    <a:lumMod val="50000"/>
                    <a:lumOff val="50000"/>
                  </a:schemeClr>
                </a:solidFill>
                <a:latin typeface="微软雅黑" charset="0"/>
                <a:ea typeface="微软雅黑" charset="0"/>
                <a:cs typeface="+mn-ea"/>
                <a:sym typeface="+mn-lt"/>
              </a:rPr>
              <a:t>盟合作</a:t>
            </a:r>
            <a:endParaRPr lang="zh-CN" altLang="en-US" sz="2800" dirty="0">
              <a:solidFill>
                <a:schemeClr val="tx1">
                  <a:lumMod val="50000"/>
                  <a:lumOff val="50000"/>
                </a:schemeClr>
              </a:solidFill>
              <a:latin typeface="微软雅黑" charset="0"/>
              <a:ea typeface="微软雅黑" charset="0"/>
              <a:cs typeface="+mn-ea"/>
              <a:sym typeface="+mn-lt"/>
            </a:endParaRPr>
          </a:p>
        </p:txBody>
      </p:sp>
      <p:cxnSp>
        <p:nvCxnSpPr>
          <p:cNvPr id="35" name="直接连接符 34"/>
          <p:cNvCxnSpPr/>
          <p:nvPr/>
        </p:nvCxnSpPr>
        <p:spPr>
          <a:xfrm>
            <a:off x="3709670" y="32385"/>
            <a:ext cx="0" cy="679323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itle 13"/>
          <p:cNvSpPr txBox="1"/>
          <p:nvPr/>
        </p:nvSpPr>
        <p:spPr>
          <a:xfrm>
            <a:off x="4646930" y="3681282"/>
            <a:ext cx="1573530" cy="580390"/>
          </a:xfrm>
          <a:prstGeom prst="rect">
            <a:avLst/>
          </a:prstGeom>
        </p:spPr>
        <p:txBody>
          <a:bodyPr vert="horz" lIns="68580" tIns="34290" rIns="68580" bIns="34290" rtlCol="0" anchor="ctr">
            <a:no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r>
              <a:rPr lang="en-US" altLang="zh-CN" sz="4800" b="1" dirty="0">
                <a:solidFill>
                  <a:schemeClr val="tx1"/>
                </a:solidFill>
                <a:latin typeface="+mn-lt"/>
                <a:ea typeface="+mn-ea"/>
                <a:cs typeface="+mn-ea"/>
                <a:sym typeface="+mn-lt"/>
              </a:rPr>
              <a:t>03.</a:t>
            </a:r>
          </a:p>
        </p:txBody>
      </p:sp>
      <p:sp>
        <p:nvSpPr>
          <p:cNvPr id="22" name="Title 13"/>
          <p:cNvSpPr txBox="1"/>
          <p:nvPr/>
        </p:nvSpPr>
        <p:spPr>
          <a:xfrm>
            <a:off x="6183630" y="3763318"/>
            <a:ext cx="4440555" cy="500137"/>
          </a:xfrm>
          <a:prstGeom prst="rect">
            <a:avLst/>
          </a:prstGeom>
        </p:spPr>
        <p:txBody>
          <a:bodyPr vert="horz" lIns="68580" tIns="34290" rIns="68580" bIns="34290" rtlCol="0" anchor="ctr">
            <a:sp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pPr marL="0" indent="0">
              <a:buFont typeface="Arial" pitchFamily="34" charset="0"/>
              <a:buNone/>
            </a:pPr>
            <a:r>
              <a:rPr lang="zh-CN" altLang="en-US" sz="2800" dirty="0" smtClean="0">
                <a:solidFill>
                  <a:schemeClr val="tx1">
                    <a:lumMod val="50000"/>
                    <a:lumOff val="50000"/>
                  </a:schemeClr>
                </a:solidFill>
                <a:latin typeface="微软雅黑" charset="0"/>
                <a:ea typeface="微软雅黑" charset="0"/>
                <a:cs typeface="+mn-ea"/>
                <a:sym typeface="+mn-lt"/>
              </a:rPr>
              <a:t>案例解析</a:t>
            </a:r>
            <a:endParaRPr lang="zh-CN" altLang="en-US" sz="2800" dirty="0">
              <a:solidFill>
                <a:schemeClr val="tx1">
                  <a:lumMod val="50000"/>
                  <a:lumOff val="50000"/>
                </a:schemeClr>
              </a:solidFill>
              <a:latin typeface="微软雅黑" charset="0"/>
              <a:ea typeface="微软雅黑" charset="0"/>
              <a:cs typeface="+mn-ea"/>
              <a:sym typeface="+mn-lt"/>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smtClean="0">
                <a:sym typeface="+mn-lt"/>
              </a:rPr>
              <a:t>1.10 </a:t>
            </a:r>
            <a:r>
              <a:rPr lang="zh-CN" altLang="en-US" dirty="0">
                <a:sym typeface="+mn-lt"/>
              </a:rPr>
              <a:t>竞价搜索</a:t>
            </a:r>
            <a:r>
              <a:rPr lang="zh-CN" altLang="en-US" dirty="0"/>
              <a:t>优化原理</a:t>
            </a:r>
            <a:r>
              <a:rPr lang="en-US" altLang="zh-CN" sz="2600" dirty="0"/>
              <a:t>—</a:t>
            </a:r>
            <a:r>
              <a:rPr lang="zh-CN" altLang="en-US" sz="2600" dirty="0"/>
              <a:t>示意图</a:t>
            </a:r>
          </a:p>
        </p:txBody>
      </p:sp>
      <p:grpSp>
        <p:nvGrpSpPr>
          <p:cNvPr id="3" name="组合 2"/>
          <p:cNvGrpSpPr/>
          <p:nvPr/>
        </p:nvGrpSpPr>
        <p:grpSpPr>
          <a:xfrm>
            <a:off x="661050" y="1828387"/>
            <a:ext cx="7954594" cy="1722583"/>
            <a:chOff x="661050" y="1759562"/>
            <a:chExt cx="7954594" cy="1722583"/>
          </a:xfrm>
        </p:grpSpPr>
        <p:sp>
          <p:nvSpPr>
            <p:cNvPr id="21" name="椭圆 20"/>
            <p:cNvSpPr/>
            <p:nvPr/>
          </p:nvSpPr>
          <p:spPr>
            <a:xfrm>
              <a:off x="3775277" y="1760962"/>
              <a:ext cx="1721183" cy="1721183"/>
            </a:xfrm>
            <a:prstGeom prst="ellipse">
              <a:avLst/>
            </a:prstGeom>
            <a:solidFill>
              <a:schemeClr val="accent1">
                <a:lumMod val="75000"/>
              </a:schemeClr>
            </a:solid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19" name="加号 18"/>
            <p:cNvSpPr/>
            <p:nvPr/>
          </p:nvSpPr>
          <p:spPr>
            <a:xfrm rot="19003432">
              <a:off x="5584946" y="2121338"/>
              <a:ext cx="998286" cy="998286"/>
            </a:xfrm>
            <a:prstGeom prst="mathPlus">
              <a:avLst/>
            </a:prstGeom>
            <a:solidFill>
              <a:schemeClr val="accent1">
                <a:lumMod val="40000"/>
                <a:lumOff val="60000"/>
              </a:schemeClr>
            </a:solidFill>
            <a:ln>
              <a:noFill/>
            </a:ln>
          </p:spPr>
          <p:style>
            <a:lnRef idx="0">
              <a:scrgbClr r="0" g="0" b="0"/>
            </a:lnRef>
            <a:fillRef idx="1">
              <a:scrgbClr r="0" g="0" b="0"/>
            </a:fillRef>
            <a:effectRef idx="0">
              <a:schemeClr val="accent2">
                <a:hueOff val="0"/>
                <a:satOff val="0"/>
                <a:lumOff val="0"/>
                <a:alphaOff val="0"/>
              </a:schemeClr>
            </a:effectRef>
            <a:fontRef idx="minor">
              <a:schemeClr val="lt1"/>
            </a:fontRef>
          </p:style>
        </p:sp>
        <p:sp>
          <p:nvSpPr>
            <p:cNvPr id="17" name="椭圆 16"/>
            <p:cNvSpPr/>
            <p:nvPr/>
          </p:nvSpPr>
          <p:spPr>
            <a:xfrm>
              <a:off x="6722666" y="1759889"/>
              <a:ext cx="1721183" cy="1721183"/>
            </a:xfrm>
            <a:prstGeom prst="ellipse">
              <a:avLst/>
            </a:prstGeom>
            <a:solidFill>
              <a:srgbClr val="00B0F0"/>
            </a:solidFill>
            <a:ln>
              <a:noFill/>
            </a:ln>
          </p:spPr>
          <p:style>
            <a:lnRef idx="2">
              <a:scrgbClr r="0" g="0" b="0"/>
            </a:lnRef>
            <a:fillRef idx="1">
              <a:scrgbClr r="0" g="0" b="0"/>
            </a:fillRef>
            <a:effectRef idx="0">
              <a:schemeClr val="accent3">
                <a:hueOff val="0"/>
                <a:satOff val="0"/>
                <a:lumOff val="0"/>
                <a:alphaOff val="0"/>
              </a:schemeClr>
            </a:effectRef>
            <a:fontRef idx="minor">
              <a:schemeClr val="lt1"/>
            </a:fontRef>
          </p:style>
        </p:sp>
        <p:sp>
          <p:nvSpPr>
            <p:cNvPr id="15" name="等号 14"/>
            <p:cNvSpPr/>
            <p:nvPr/>
          </p:nvSpPr>
          <p:spPr>
            <a:xfrm>
              <a:off x="2618087" y="2111105"/>
              <a:ext cx="998286" cy="998286"/>
            </a:xfrm>
            <a:prstGeom prst="mathEqual">
              <a:avLst/>
            </a:prstGeom>
            <a:solidFill>
              <a:schemeClr val="accent1">
                <a:lumMod val="40000"/>
                <a:lumOff val="60000"/>
              </a:schemeClr>
            </a:solidFill>
            <a:ln>
              <a:noFill/>
            </a:ln>
          </p:spPr>
          <p:style>
            <a:lnRef idx="0">
              <a:scrgbClr r="0" g="0" b="0"/>
            </a:lnRef>
            <a:fillRef idx="1">
              <a:scrgbClr r="0" g="0" b="0"/>
            </a:fillRef>
            <a:effectRef idx="0">
              <a:schemeClr val="accent3">
                <a:hueOff val="0"/>
                <a:satOff val="0"/>
                <a:lumOff val="0"/>
                <a:alphaOff val="0"/>
              </a:schemeClr>
            </a:effectRef>
            <a:fontRef idx="minor">
              <a:schemeClr val="lt1"/>
            </a:fontRef>
          </p:style>
        </p:sp>
        <p:sp>
          <p:nvSpPr>
            <p:cNvPr id="12" name="椭圆 11"/>
            <p:cNvSpPr/>
            <p:nvPr/>
          </p:nvSpPr>
          <p:spPr>
            <a:xfrm>
              <a:off x="837802" y="1759562"/>
              <a:ext cx="1721183" cy="1721183"/>
            </a:xfrm>
            <a:prstGeom prst="ellipse">
              <a:avLst/>
            </a:prstGeom>
            <a:solidFill>
              <a:schemeClr val="accent1">
                <a:lumMod val="50000"/>
              </a:schemeClr>
            </a:solidFill>
            <a:ln>
              <a:noFill/>
            </a:ln>
          </p:spPr>
          <p:style>
            <a:lnRef idx="2">
              <a:scrgbClr r="0" g="0" b="0"/>
            </a:lnRef>
            <a:fillRef idx="1">
              <a:scrgbClr r="0" g="0" b="0"/>
            </a:fillRef>
            <a:effectRef idx="0">
              <a:schemeClr val="accent4">
                <a:hueOff val="0"/>
                <a:satOff val="0"/>
                <a:lumOff val="0"/>
                <a:alphaOff val="0"/>
              </a:schemeClr>
            </a:effectRef>
            <a:fontRef idx="minor">
              <a:schemeClr val="lt1"/>
            </a:fontRef>
          </p:style>
        </p:sp>
        <p:sp>
          <p:nvSpPr>
            <p:cNvPr id="5" name="文本框 4"/>
            <p:cNvSpPr txBox="1"/>
            <p:nvPr/>
          </p:nvSpPr>
          <p:spPr>
            <a:xfrm>
              <a:off x="661050" y="2133194"/>
              <a:ext cx="2064774" cy="954107"/>
            </a:xfrm>
            <a:prstGeom prst="rect">
              <a:avLst/>
            </a:prstGeom>
            <a:noFill/>
          </p:spPr>
          <p:txBody>
            <a:bodyPr wrap="square" rtlCol="0">
              <a:spAutoFit/>
            </a:bodyPr>
            <a:lstStyle/>
            <a:p>
              <a:pPr algn="ctr"/>
              <a:r>
                <a:rPr lang="zh-CN" altLang="en-US" sz="2800" b="1" dirty="0">
                  <a:solidFill>
                    <a:schemeClr val="bg1"/>
                  </a:solidFill>
                  <a:latin typeface="微软雅黑" charset="0"/>
                  <a:ea typeface="微软雅黑" charset="0"/>
                </a:rPr>
                <a:t>广告排</a:t>
              </a:r>
              <a:endParaRPr lang="en-US" altLang="zh-CN" sz="2800" b="1" dirty="0">
                <a:solidFill>
                  <a:schemeClr val="bg1"/>
                </a:solidFill>
                <a:latin typeface="微软雅黑" charset="0"/>
                <a:ea typeface="微软雅黑" charset="0"/>
              </a:endParaRPr>
            </a:p>
            <a:p>
              <a:pPr algn="ctr"/>
              <a:r>
                <a:rPr lang="zh-CN" altLang="en-US" sz="2800" b="1" dirty="0">
                  <a:solidFill>
                    <a:schemeClr val="bg1"/>
                  </a:solidFill>
                  <a:latin typeface="微软雅黑" charset="0"/>
                  <a:ea typeface="微软雅黑" charset="0"/>
                </a:rPr>
                <a:t>名参数</a:t>
              </a:r>
            </a:p>
          </p:txBody>
        </p:sp>
        <p:sp>
          <p:nvSpPr>
            <p:cNvPr id="30" name="文本框 29"/>
            <p:cNvSpPr txBox="1"/>
            <p:nvPr/>
          </p:nvSpPr>
          <p:spPr>
            <a:xfrm>
              <a:off x="3626205" y="2338805"/>
              <a:ext cx="2064774" cy="523220"/>
            </a:xfrm>
            <a:prstGeom prst="rect">
              <a:avLst/>
            </a:prstGeom>
            <a:noFill/>
          </p:spPr>
          <p:txBody>
            <a:bodyPr wrap="square" rtlCol="0" anchor="ctr">
              <a:spAutoFit/>
            </a:bodyPr>
            <a:lstStyle/>
            <a:p>
              <a:pPr algn="ctr"/>
              <a:r>
                <a:rPr lang="zh-CN" altLang="en-US" sz="2800" b="1" dirty="0">
                  <a:solidFill>
                    <a:schemeClr val="bg1"/>
                  </a:solidFill>
                  <a:latin typeface="微软雅黑" charset="0"/>
                  <a:ea typeface="微软雅黑" charset="0"/>
                </a:rPr>
                <a:t>相关度</a:t>
              </a:r>
            </a:p>
          </p:txBody>
        </p:sp>
        <p:sp>
          <p:nvSpPr>
            <p:cNvPr id="31" name="文本框 30"/>
            <p:cNvSpPr txBox="1"/>
            <p:nvPr/>
          </p:nvSpPr>
          <p:spPr>
            <a:xfrm>
              <a:off x="6550870" y="2338805"/>
              <a:ext cx="2064774" cy="523220"/>
            </a:xfrm>
            <a:prstGeom prst="rect">
              <a:avLst/>
            </a:prstGeom>
            <a:noFill/>
          </p:spPr>
          <p:txBody>
            <a:bodyPr wrap="square" rtlCol="0" anchor="ctr">
              <a:spAutoFit/>
            </a:bodyPr>
            <a:lstStyle/>
            <a:p>
              <a:pPr algn="ctr"/>
              <a:r>
                <a:rPr lang="zh-CN" altLang="en-US" sz="2800" b="1" dirty="0">
                  <a:solidFill>
                    <a:schemeClr val="bg1"/>
                  </a:solidFill>
                  <a:latin typeface="微软雅黑" charset="0"/>
                  <a:ea typeface="微软雅黑" charset="0"/>
                </a:rPr>
                <a:t>出价</a:t>
              </a:r>
            </a:p>
          </p:txBody>
        </p:sp>
      </p:grpSp>
      <p:grpSp>
        <p:nvGrpSpPr>
          <p:cNvPr id="4" name="组合 3"/>
          <p:cNvGrpSpPr/>
          <p:nvPr/>
        </p:nvGrpSpPr>
        <p:grpSpPr>
          <a:xfrm>
            <a:off x="3675438" y="4030395"/>
            <a:ext cx="7954594" cy="1722583"/>
            <a:chOff x="3675438" y="3961570"/>
            <a:chExt cx="7954594" cy="1722583"/>
          </a:xfrm>
        </p:grpSpPr>
        <p:sp>
          <p:nvSpPr>
            <p:cNvPr id="23" name="椭圆 22"/>
            <p:cNvSpPr/>
            <p:nvPr/>
          </p:nvSpPr>
          <p:spPr>
            <a:xfrm>
              <a:off x="6789665" y="3962970"/>
              <a:ext cx="1721183" cy="1721183"/>
            </a:xfrm>
            <a:prstGeom prst="ellipse">
              <a:avLst/>
            </a:prstGeom>
            <a:solidFill>
              <a:schemeClr val="accent5">
                <a:lumMod val="60000"/>
                <a:lumOff val="40000"/>
              </a:schemeClr>
            </a:solid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24" name="加号 23"/>
            <p:cNvSpPr/>
            <p:nvPr/>
          </p:nvSpPr>
          <p:spPr>
            <a:xfrm>
              <a:off x="8599334" y="4323346"/>
              <a:ext cx="998286" cy="998286"/>
            </a:xfrm>
            <a:prstGeom prst="mathPlus">
              <a:avLst/>
            </a:prstGeom>
            <a:solidFill>
              <a:schemeClr val="accent1">
                <a:lumMod val="40000"/>
                <a:lumOff val="60000"/>
              </a:schemeClr>
            </a:solidFill>
            <a:ln>
              <a:noFill/>
            </a:ln>
          </p:spPr>
          <p:style>
            <a:lnRef idx="0">
              <a:scrgbClr r="0" g="0" b="0"/>
            </a:lnRef>
            <a:fillRef idx="1">
              <a:scrgbClr r="0" g="0" b="0"/>
            </a:fillRef>
            <a:effectRef idx="0">
              <a:schemeClr val="accent2">
                <a:hueOff val="0"/>
                <a:satOff val="0"/>
                <a:lumOff val="0"/>
                <a:alphaOff val="0"/>
              </a:schemeClr>
            </a:effectRef>
            <a:fontRef idx="minor">
              <a:schemeClr val="lt1"/>
            </a:fontRef>
          </p:style>
        </p:sp>
        <p:sp>
          <p:nvSpPr>
            <p:cNvPr id="25" name="椭圆 24"/>
            <p:cNvSpPr/>
            <p:nvPr/>
          </p:nvSpPr>
          <p:spPr>
            <a:xfrm>
              <a:off x="9737054" y="3961897"/>
              <a:ext cx="1721183" cy="1721183"/>
            </a:xfrm>
            <a:prstGeom prst="ellipse">
              <a:avLst/>
            </a:prstGeom>
            <a:solidFill>
              <a:schemeClr val="accent5">
                <a:lumMod val="60000"/>
                <a:lumOff val="40000"/>
              </a:schemeClr>
            </a:solidFill>
            <a:ln>
              <a:noFill/>
            </a:ln>
          </p:spPr>
          <p:style>
            <a:lnRef idx="2">
              <a:scrgbClr r="0" g="0" b="0"/>
            </a:lnRef>
            <a:fillRef idx="1">
              <a:scrgbClr r="0" g="0" b="0"/>
            </a:fillRef>
            <a:effectRef idx="0">
              <a:schemeClr val="accent3">
                <a:hueOff val="0"/>
                <a:satOff val="0"/>
                <a:lumOff val="0"/>
                <a:alphaOff val="0"/>
              </a:schemeClr>
            </a:effectRef>
            <a:fontRef idx="minor">
              <a:schemeClr val="lt1"/>
            </a:fontRef>
          </p:style>
        </p:sp>
        <p:sp>
          <p:nvSpPr>
            <p:cNvPr id="26" name="等号 25"/>
            <p:cNvSpPr/>
            <p:nvPr/>
          </p:nvSpPr>
          <p:spPr>
            <a:xfrm>
              <a:off x="5632475" y="4313113"/>
              <a:ext cx="998286" cy="998286"/>
            </a:xfrm>
            <a:prstGeom prst="mathEqual">
              <a:avLst/>
            </a:prstGeom>
            <a:solidFill>
              <a:schemeClr val="accent1">
                <a:lumMod val="40000"/>
                <a:lumOff val="60000"/>
              </a:schemeClr>
            </a:solidFill>
            <a:ln>
              <a:noFill/>
            </a:ln>
          </p:spPr>
          <p:style>
            <a:lnRef idx="0">
              <a:scrgbClr r="0" g="0" b="0"/>
            </a:lnRef>
            <a:fillRef idx="1">
              <a:scrgbClr r="0" g="0" b="0"/>
            </a:fillRef>
            <a:effectRef idx="0">
              <a:schemeClr val="accent3">
                <a:hueOff val="0"/>
                <a:satOff val="0"/>
                <a:lumOff val="0"/>
                <a:alphaOff val="0"/>
              </a:schemeClr>
            </a:effectRef>
            <a:fontRef idx="minor">
              <a:schemeClr val="lt1"/>
            </a:fontRef>
          </p:style>
        </p:sp>
        <p:sp>
          <p:nvSpPr>
            <p:cNvPr id="27" name="椭圆 26"/>
            <p:cNvSpPr/>
            <p:nvPr/>
          </p:nvSpPr>
          <p:spPr>
            <a:xfrm>
              <a:off x="3852190" y="3961570"/>
              <a:ext cx="1721183" cy="1721183"/>
            </a:xfrm>
            <a:prstGeom prst="ellipse">
              <a:avLst/>
            </a:prstGeom>
            <a:solidFill>
              <a:schemeClr val="accent1">
                <a:lumMod val="75000"/>
              </a:schemeClr>
            </a:solidFill>
            <a:ln>
              <a:noFill/>
            </a:ln>
          </p:spPr>
          <p:style>
            <a:lnRef idx="2">
              <a:scrgbClr r="0" g="0" b="0"/>
            </a:lnRef>
            <a:fillRef idx="1">
              <a:scrgbClr r="0" g="0" b="0"/>
            </a:fillRef>
            <a:effectRef idx="0">
              <a:schemeClr val="accent4">
                <a:hueOff val="0"/>
                <a:satOff val="0"/>
                <a:lumOff val="0"/>
                <a:alphaOff val="0"/>
              </a:schemeClr>
            </a:effectRef>
            <a:fontRef idx="minor">
              <a:schemeClr val="lt1"/>
            </a:fontRef>
          </p:style>
        </p:sp>
        <p:sp>
          <p:nvSpPr>
            <p:cNvPr id="29" name="文本框 28"/>
            <p:cNvSpPr txBox="1"/>
            <p:nvPr/>
          </p:nvSpPr>
          <p:spPr>
            <a:xfrm>
              <a:off x="3675438" y="4550646"/>
              <a:ext cx="2064774" cy="523220"/>
            </a:xfrm>
            <a:prstGeom prst="rect">
              <a:avLst/>
            </a:prstGeom>
            <a:noFill/>
          </p:spPr>
          <p:txBody>
            <a:bodyPr wrap="square" rtlCol="0" anchor="ctr">
              <a:spAutoFit/>
            </a:bodyPr>
            <a:lstStyle/>
            <a:p>
              <a:pPr algn="ctr"/>
              <a:r>
                <a:rPr lang="zh-CN" altLang="en-US" sz="2800" b="1" dirty="0">
                  <a:solidFill>
                    <a:schemeClr val="bg1"/>
                  </a:solidFill>
                  <a:latin typeface="微软雅黑" charset="0"/>
                  <a:ea typeface="微软雅黑" charset="0"/>
                </a:rPr>
                <a:t>相关度</a:t>
              </a:r>
            </a:p>
          </p:txBody>
        </p:sp>
        <p:sp>
          <p:nvSpPr>
            <p:cNvPr id="32" name="文本框 31"/>
            <p:cNvSpPr txBox="1"/>
            <p:nvPr/>
          </p:nvSpPr>
          <p:spPr>
            <a:xfrm>
              <a:off x="6640593" y="4550646"/>
              <a:ext cx="2064774" cy="523220"/>
            </a:xfrm>
            <a:prstGeom prst="rect">
              <a:avLst/>
            </a:prstGeom>
            <a:noFill/>
          </p:spPr>
          <p:txBody>
            <a:bodyPr wrap="square" rtlCol="0" anchor="ctr">
              <a:spAutoFit/>
            </a:bodyPr>
            <a:lstStyle/>
            <a:p>
              <a:pPr algn="ctr"/>
              <a:r>
                <a:rPr lang="zh-CN" altLang="en-US" sz="2800" b="1" dirty="0">
                  <a:solidFill>
                    <a:schemeClr val="bg1"/>
                  </a:solidFill>
                  <a:latin typeface="微软雅黑" charset="0"/>
                  <a:ea typeface="微软雅黑" charset="0"/>
                </a:rPr>
                <a:t>元数据</a:t>
              </a:r>
            </a:p>
          </p:txBody>
        </p:sp>
        <p:sp>
          <p:nvSpPr>
            <p:cNvPr id="33" name="文本框 32"/>
            <p:cNvSpPr txBox="1"/>
            <p:nvPr/>
          </p:nvSpPr>
          <p:spPr>
            <a:xfrm>
              <a:off x="9565258" y="4335203"/>
              <a:ext cx="2064774" cy="954107"/>
            </a:xfrm>
            <a:prstGeom prst="rect">
              <a:avLst/>
            </a:prstGeom>
            <a:noFill/>
          </p:spPr>
          <p:txBody>
            <a:bodyPr wrap="square" rtlCol="0" anchor="ctr">
              <a:spAutoFit/>
            </a:bodyPr>
            <a:lstStyle/>
            <a:p>
              <a:pPr algn="ctr"/>
              <a:r>
                <a:rPr lang="zh-CN" altLang="en-US" sz="2800" b="1" dirty="0">
                  <a:solidFill>
                    <a:schemeClr val="bg1"/>
                  </a:solidFill>
                  <a:latin typeface="微软雅黑" charset="0"/>
                  <a:ea typeface="微软雅黑" charset="0"/>
                </a:rPr>
                <a:t>用户</a:t>
              </a:r>
              <a:endParaRPr lang="en-US" altLang="zh-CN" sz="2800" b="1" dirty="0">
                <a:solidFill>
                  <a:schemeClr val="bg1"/>
                </a:solidFill>
                <a:latin typeface="微软雅黑" charset="0"/>
                <a:ea typeface="微软雅黑" charset="0"/>
              </a:endParaRPr>
            </a:p>
            <a:p>
              <a:pPr algn="ctr"/>
              <a:r>
                <a:rPr lang="zh-CN" altLang="en-US" sz="2800" b="1" dirty="0">
                  <a:solidFill>
                    <a:schemeClr val="bg1"/>
                  </a:solidFill>
                  <a:latin typeface="微软雅黑" charset="0"/>
                  <a:ea typeface="微软雅黑" charset="0"/>
                </a:rPr>
                <a:t>行为</a:t>
              </a:r>
            </a:p>
          </p:txBody>
        </p:sp>
      </p:gr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stretch>
            <a:fillRect/>
          </a:stretch>
        </p:blipFill>
        <p:spPr>
          <a:xfrm>
            <a:off x="0" y="0"/>
            <a:ext cx="12192635" cy="6858000"/>
          </a:xfrm>
          <a:prstGeom prst="rect">
            <a:avLst/>
          </a:prstGeom>
        </p:spPr>
      </p:pic>
      <p:sp>
        <p:nvSpPr>
          <p:cNvPr id="22" name="文本框 21"/>
          <p:cNvSpPr txBox="1"/>
          <p:nvPr/>
        </p:nvSpPr>
        <p:spPr>
          <a:xfrm>
            <a:off x="3390583" y="2927350"/>
            <a:ext cx="4274185" cy="1097280"/>
          </a:xfrm>
          <a:prstGeom prst="rect">
            <a:avLst/>
          </a:prstGeom>
          <a:noFill/>
        </p:spPr>
        <p:txBody>
          <a:bodyPr wrap="none" rtlCol="0" anchor="t">
            <a:spAutoFit/>
          </a:bodyPr>
          <a:lstStyle/>
          <a:p>
            <a:pPr algn="ctr"/>
            <a:r>
              <a:rPr lang="en-US" altLang="zh-CN" sz="6600" b="1" dirty="0">
                <a:solidFill>
                  <a:schemeClr val="bg1">
                    <a:lumMod val="50000"/>
                  </a:schemeClr>
                </a:solidFill>
                <a:latin typeface="华文细黑" pitchFamily="2" charset="-122"/>
                <a:ea typeface="华文细黑" pitchFamily="2" charset="-122"/>
                <a:sym typeface="+mn-ea"/>
              </a:rPr>
              <a:t>PART TWO</a:t>
            </a:r>
            <a:endParaRPr lang="en-US" altLang="zh-CN" sz="6600" b="1" dirty="0">
              <a:solidFill>
                <a:schemeClr val="bg1">
                  <a:lumMod val="50000"/>
                </a:schemeClr>
              </a:solidFill>
              <a:latin typeface="华文细黑" pitchFamily="2" charset="-122"/>
              <a:ea typeface="华文细黑" pitchFamily="2" charset="-122"/>
              <a:cs typeface="+mn-ea"/>
              <a:sym typeface="+mn-ea"/>
            </a:endParaRPr>
          </a:p>
        </p:txBody>
      </p:sp>
      <p:sp>
        <p:nvSpPr>
          <p:cNvPr id="31" name="矩形 30"/>
          <p:cNvSpPr/>
          <p:nvPr/>
        </p:nvSpPr>
        <p:spPr>
          <a:xfrm>
            <a:off x="0" y="3677285"/>
            <a:ext cx="12192000" cy="1551305"/>
          </a:xfrm>
          <a:prstGeom prst="rect">
            <a:avLst/>
          </a:prstGeom>
          <a:solidFill>
            <a:schemeClr val="bg1">
              <a:lumMod val="95000"/>
              <a:alpha val="8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23" name="文本框 22"/>
          <p:cNvSpPr txBox="1"/>
          <p:nvPr/>
        </p:nvSpPr>
        <p:spPr>
          <a:xfrm>
            <a:off x="2629989" y="3868420"/>
            <a:ext cx="9250861" cy="1107996"/>
          </a:xfrm>
          <a:prstGeom prst="rect">
            <a:avLst/>
          </a:prstGeom>
          <a:noFill/>
        </p:spPr>
        <p:txBody>
          <a:bodyPr wrap="square" rtlCol="0">
            <a:spAutoFit/>
          </a:bodyPr>
          <a:lstStyle/>
          <a:p>
            <a:pPr algn="r"/>
            <a:r>
              <a:rPr lang="zh-CN" altLang="en-US" sz="6600" dirty="0" smtClean="0">
                <a:solidFill>
                  <a:schemeClr val="bg1">
                    <a:lumMod val="50000"/>
                  </a:schemeClr>
                </a:solidFill>
                <a:latin typeface="微软雅黑" charset="0"/>
                <a:ea typeface="微软雅黑" charset="0"/>
              </a:rPr>
              <a:t>美国区正式投放情况</a:t>
            </a:r>
            <a:endParaRPr lang="zh-CN" altLang="en-US" sz="6600" dirty="0">
              <a:solidFill>
                <a:schemeClr val="bg1">
                  <a:lumMod val="50000"/>
                </a:schemeClr>
              </a:solidFill>
              <a:latin typeface="微软雅黑" charset="0"/>
              <a:ea typeface="微软雅黑" charset="0"/>
            </a:endParaRPr>
          </a:p>
        </p:txBody>
      </p:sp>
      <p:cxnSp>
        <p:nvCxnSpPr>
          <p:cNvPr id="32" name="直接连接符 31"/>
          <p:cNvCxnSpPr/>
          <p:nvPr/>
        </p:nvCxnSpPr>
        <p:spPr>
          <a:xfrm flipV="1">
            <a:off x="-11430" y="3642995"/>
            <a:ext cx="7509510" cy="24130"/>
          </a:xfrm>
          <a:prstGeom prst="line">
            <a:avLst/>
          </a:prstGeom>
          <a:ln w="1047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2.1</a:t>
            </a:r>
            <a:r>
              <a:rPr lang="zh-CN" altLang="en-US" dirty="0" smtClean="0"/>
              <a:t>目前已经在投放广告的知名厂商</a:t>
            </a:r>
            <a:endParaRPr lang="zh-CN" altLang="en-US" dirty="0"/>
          </a:p>
        </p:txBody>
      </p:sp>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226" y="1332411"/>
            <a:ext cx="2372172" cy="4219303"/>
          </a:xfrm>
          <a:prstGeom prst="rect">
            <a:avLst/>
          </a:prstGeom>
        </p:spPr>
      </p:pic>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26679" y="1332410"/>
            <a:ext cx="2372172" cy="4219304"/>
          </a:xfrm>
          <a:prstGeom prst="rect">
            <a:avLst/>
          </a:prstGeom>
        </p:spPr>
      </p:pic>
      <p:pic>
        <p:nvPicPr>
          <p:cNvPr id="5" name="图片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69593" y="1332410"/>
            <a:ext cx="2372172" cy="4219304"/>
          </a:xfrm>
          <a:prstGeom prst="rect">
            <a:avLst/>
          </a:prstGeom>
        </p:spPr>
      </p:pic>
      <p:sp>
        <p:nvSpPr>
          <p:cNvPr id="6" name="矩形 5"/>
          <p:cNvSpPr/>
          <p:nvPr/>
        </p:nvSpPr>
        <p:spPr>
          <a:xfrm>
            <a:off x="1255249" y="5695724"/>
            <a:ext cx="1440125" cy="384171"/>
          </a:xfrm>
          <a:prstGeom prst="rect">
            <a:avLst/>
          </a:prstGeom>
          <a:noFill/>
          <a:ln w="9525">
            <a:prstDash val="dash"/>
          </a:ln>
          <a:extLst>
            <a:ext uri="{909E8E84-426E-40DD-AFC4-6F175D3DCCD1}">
              <a14:hiddenFill xmlns:a14="http://schemas.microsoft.com/office/drawing/2010/main">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14:hiddenFill>
            </a:ext>
          </a:ex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600" dirty="0">
                <a:solidFill>
                  <a:schemeClr val="bg1">
                    <a:lumMod val="50000"/>
                  </a:schemeClr>
                </a:solidFill>
                <a:latin typeface="微软雅黑" charset="0"/>
                <a:ea typeface="微软雅黑" charset="0"/>
              </a:rPr>
              <a:t>亚马逊</a:t>
            </a:r>
          </a:p>
        </p:txBody>
      </p:sp>
      <p:sp>
        <p:nvSpPr>
          <p:cNvPr id="7" name="矩形 6"/>
          <p:cNvSpPr/>
          <p:nvPr/>
        </p:nvSpPr>
        <p:spPr>
          <a:xfrm>
            <a:off x="4392807" y="5695724"/>
            <a:ext cx="2439915" cy="384171"/>
          </a:xfrm>
          <a:prstGeom prst="rect">
            <a:avLst/>
          </a:prstGeom>
          <a:noFill/>
          <a:ln w="9525">
            <a:prstDash val="dash"/>
          </a:ln>
          <a:extLst>
            <a:ext uri="{909E8E84-426E-40DD-AFC4-6F175D3DCCD1}">
              <a14:hiddenFill xmlns:a14="http://schemas.microsoft.com/office/drawing/2010/main">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14:hiddenFill>
            </a:ext>
          </a:ex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600" dirty="0" smtClean="0">
                <a:solidFill>
                  <a:schemeClr val="bg1">
                    <a:lumMod val="50000"/>
                  </a:schemeClr>
                </a:solidFill>
                <a:latin typeface="微软雅黑" charset="0"/>
                <a:ea typeface="微软雅黑" charset="0"/>
              </a:rPr>
              <a:t>Rovio Entertainment</a:t>
            </a:r>
            <a:endParaRPr lang="zh-CN" altLang="en-US" sz="1600" dirty="0">
              <a:solidFill>
                <a:schemeClr val="bg1">
                  <a:lumMod val="50000"/>
                </a:schemeClr>
              </a:solidFill>
              <a:latin typeface="微软雅黑" charset="0"/>
              <a:ea typeface="微软雅黑" charset="0"/>
            </a:endParaRPr>
          </a:p>
        </p:txBody>
      </p:sp>
      <p:sp>
        <p:nvSpPr>
          <p:cNvPr id="8" name="矩形 7"/>
          <p:cNvSpPr/>
          <p:nvPr/>
        </p:nvSpPr>
        <p:spPr>
          <a:xfrm>
            <a:off x="8535616" y="5695724"/>
            <a:ext cx="1440125" cy="384171"/>
          </a:xfrm>
          <a:prstGeom prst="rect">
            <a:avLst/>
          </a:prstGeom>
          <a:noFill/>
          <a:ln w="9525">
            <a:prstDash val="dash"/>
          </a:ln>
          <a:extLst>
            <a:ext uri="{909E8E84-426E-40DD-AFC4-6F175D3DCCD1}">
              <a14:hiddenFill xmlns:a14="http://schemas.microsoft.com/office/drawing/2010/main">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14:hiddenFill>
            </a:ext>
          </a:ex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600" dirty="0">
                <a:solidFill>
                  <a:schemeClr val="bg1">
                    <a:lumMod val="50000"/>
                  </a:schemeClr>
                </a:solidFill>
                <a:latin typeface="微软雅黑" charset="0"/>
                <a:ea typeface="微软雅黑" charset="0"/>
              </a:rPr>
              <a:t>智明星通</a:t>
            </a:r>
          </a:p>
        </p:txBody>
      </p:sp>
    </p:spTree>
    <p:extLst>
      <p:ext uri="{BB962C8B-B14F-4D97-AF65-F5344CB8AC3E}">
        <p14:creationId xmlns:p14="http://schemas.microsoft.com/office/powerpoint/2010/main" val="394238907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a:t>
            </a:r>
            <a:r>
              <a:rPr lang="en-US" altLang="zh-CN" dirty="0" smtClean="0"/>
              <a:t>.2 </a:t>
            </a:r>
            <a:r>
              <a:rPr lang="zh-CN" altLang="en-US" dirty="0" smtClean="0"/>
              <a:t>广告</a:t>
            </a:r>
            <a:r>
              <a:rPr lang="zh-CN" altLang="en-US" dirty="0"/>
              <a:t>轮动</a:t>
            </a:r>
            <a:r>
              <a:rPr lang="zh-CN" altLang="en-US" dirty="0" smtClean="0"/>
              <a:t>展示</a:t>
            </a:r>
            <a:endParaRPr lang="zh-CN" altLang="en-US" dirty="0"/>
          </a:p>
        </p:txBody>
      </p:sp>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78258" y="1456822"/>
            <a:ext cx="2667600" cy="4742400"/>
          </a:xfrm>
          <a:prstGeom prst="rect">
            <a:avLst/>
          </a:prstGeom>
          <a:ln>
            <a:noFill/>
          </a:ln>
          <a:effectLst>
            <a:outerShdw blurRad="292100" dist="139700" dir="2700000" algn="tl" rotWithShape="0">
              <a:srgbClr val="333333">
                <a:alpha val="65000"/>
              </a:srgbClr>
            </a:outerShdw>
          </a:effectLst>
        </p:spPr>
      </p:pic>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03204" y="1456822"/>
            <a:ext cx="2668619" cy="4744211"/>
          </a:xfrm>
          <a:prstGeom prst="rect">
            <a:avLst/>
          </a:prstGeom>
          <a:ln>
            <a:noFill/>
          </a:ln>
          <a:effectLst>
            <a:outerShdw blurRad="292100" dist="139700" dir="2700000" algn="tl" rotWithShape="0">
              <a:srgbClr val="333333">
                <a:alpha val="65000"/>
              </a:srgbClr>
            </a:outerShdw>
          </a:effectLst>
        </p:spPr>
      </p:pic>
      <p:grpSp>
        <p:nvGrpSpPr>
          <p:cNvPr id="5" name="组合 4"/>
          <p:cNvGrpSpPr/>
          <p:nvPr/>
        </p:nvGrpSpPr>
        <p:grpSpPr>
          <a:xfrm>
            <a:off x="7723018" y="1731145"/>
            <a:ext cx="3591702" cy="525613"/>
            <a:chOff x="611560" y="1563638"/>
            <a:chExt cx="3744292" cy="360040"/>
          </a:xfrm>
        </p:grpSpPr>
        <p:sp>
          <p:nvSpPr>
            <p:cNvPr id="6" name="圆角矩形 5"/>
            <p:cNvSpPr/>
            <p:nvPr/>
          </p:nvSpPr>
          <p:spPr>
            <a:xfrm>
              <a:off x="611560" y="1563638"/>
              <a:ext cx="3744292" cy="36004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7" name="图片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2917" y="1587995"/>
              <a:ext cx="528549" cy="334678"/>
            </a:xfrm>
            <a:prstGeom prst="rect">
              <a:avLst/>
            </a:prstGeom>
          </p:spPr>
        </p:pic>
        <p:sp>
          <p:nvSpPr>
            <p:cNvPr id="8" name="文本框 17"/>
            <p:cNvSpPr txBox="1"/>
            <p:nvPr/>
          </p:nvSpPr>
          <p:spPr>
            <a:xfrm>
              <a:off x="1261581" y="1605396"/>
              <a:ext cx="2359868" cy="274072"/>
            </a:xfrm>
            <a:prstGeom prst="rect">
              <a:avLst/>
            </a:prstGeom>
            <a:noFill/>
          </p:spPr>
          <p:txBody>
            <a:bodyPr wrap="square" rtlCol="0">
              <a:spAutoFit/>
            </a:bodyPr>
            <a:lstStyle/>
            <a:p>
              <a:r>
                <a:rPr lang="en-US" altLang="zh-CN" sz="2000" dirty="0">
                  <a:cs typeface="+mn-ea"/>
                  <a:sym typeface="+mn-lt"/>
                </a:rPr>
                <a:t>game</a:t>
              </a:r>
              <a:endParaRPr lang="zh-CN" altLang="en-US" sz="2000" dirty="0">
                <a:cs typeface="+mn-ea"/>
                <a:sym typeface="+mn-lt"/>
              </a:endParaRPr>
            </a:p>
          </p:txBody>
        </p:sp>
      </p:grpSp>
      <p:sp>
        <p:nvSpPr>
          <p:cNvPr id="10" name="Freeform 6"/>
          <p:cNvSpPr>
            <a:spLocks noEditPoints="1"/>
          </p:cNvSpPr>
          <p:nvPr/>
        </p:nvSpPr>
        <p:spPr bwMode="auto">
          <a:xfrm>
            <a:off x="7131225" y="3014258"/>
            <a:ext cx="314012" cy="321940"/>
          </a:xfrm>
          <a:custGeom>
            <a:avLst/>
            <a:gdLst>
              <a:gd name="T0" fmla="*/ 121 w 417"/>
              <a:gd name="T1" fmla="*/ 94 h 426"/>
              <a:gd name="T2" fmla="*/ 85 w 417"/>
              <a:gd name="T3" fmla="*/ 341 h 426"/>
              <a:gd name="T4" fmla="*/ 332 w 417"/>
              <a:gd name="T5" fmla="*/ 305 h 426"/>
              <a:gd name="T6" fmla="*/ 267 w 417"/>
              <a:gd name="T7" fmla="*/ 159 h 426"/>
              <a:gd name="T8" fmla="*/ 121 w 417"/>
              <a:gd name="T9" fmla="*/ 94 h 426"/>
              <a:gd name="T10" fmla="*/ 306 w 417"/>
              <a:gd name="T11" fmla="*/ 286 h 426"/>
              <a:gd name="T12" fmla="*/ 199 w 417"/>
              <a:gd name="T13" fmla="*/ 227 h 426"/>
              <a:gd name="T14" fmla="*/ 140 w 417"/>
              <a:gd name="T15" fmla="*/ 120 h 426"/>
              <a:gd name="T16" fmla="*/ 247 w 417"/>
              <a:gd name="T17" fmla="*/ 179 h 426"/>
              <a:gd name="T18" fmla="*/ 306 w 417"/>
              <a:gd name="T19" fmla="*/ 286 h 426"/>
              <a:gd name="T20" fmla="*/ 309 w 417"/>
              <a:gd name="T21" fmla="*/ 128 h 426"/>
              <a:gd name="T22" fmla="*/ 323 w 417"/>
              <a:gd name="T23" fmla="*/ 122 h 426"/>
              <a:gd name="T24" fmla="*/ 361 w 417"/>
              <a:gd name="T25" fmla="*/ 84 h 426"/>
              <a:gd name="T26" fmla="*/ 361 w 417"/>
              <a:gd name="T27" fmla="*/ 56 h 426"/>
              <a:gd name="T28" fmla="*/ 333 w 417"/>
              <a:gd name="T29" fmla="*/ 56 h 426"/>
              <a:gd name="T30" fmla="*/ 295 w 417"/>
              <a:gd name="T31" fmla="*/ 94 h 426"/>
              <a:gd name="T32" fmla="*/ 295 w 417"/>
              <a:gd name="T33" fmla="*/ 122 h 426"/>
              <a:gd name="T34" fmla="*/ 309 w 417"/>
              <a:gd name="T35" fmla="*/ 128 h 426"/>
              <a:gd name="T36" fmla="*/ 237 w 417"/>
              <a:gd name="T37" fmla="*/ 79 h 426"/>
              <a:gd name="T38" fmla="*/ 247 w 417"/>
              <a:gd name="T39" fmla="*/ 81 h 426"/>
              <a:gd name="T40" fmla="*/ 264 w 417"/>
              <a:gd name="T41" fmla="*/ 71 h 426"/>
              <a:gd name="T42" fmla="*/ 286 w 417"/>
              <a:gd name="T43" fmla="*/ 33 h 426"/>
              <a:gd name="T44" fmla="*/ 278 w 417"/>
              <a:gd name="T45" fmla="*/ 5 h 426"/>
              <a:gd name="T46" fmla="*/ 251 w 417"/>
              <a:gd name="T47" fmla="*/ 13 h 426"/>
              <a:gd name="T48" fmla="*/ 229 w 417"/>
              <a:gd name="T49" fmla="*/ 52 h 426"/>
              <a:gd name="T50" fmla="*/ 237 w 417"/>
              <a:gd name="T51" fmla="*/ 79 h 426"/>
              <a:gd name="T52" fmla="*/ 412 w 417"/>
              <a:gd name="T53" fmla="*/ 139 h 426"/>
              <a:gd name="T54" fmla="*/ 385 w 417"/>
              <a:gd name="T55" fmla="*/ 131 h 426"/>
              <a:gd name="T56" fmla="*/ 346 w 417"/>
              <a:gd name="T57" fmla="*/ 153 h 426"/>
              <a:gd name="T58" fmla="*/ 338 w 417"/>
              <a:gd name="T59" fmla="*/ 180 h 426"/>
              <a:gd name="T60" fmla="*/ 356 w 417"/>
              <a:gd name="T61" fmla="*/ 190 h 426"/>
              <a:gd name="T62" fmla="*/ 366 w 417"/>
              <a:gd name="T63" fmla="*/ 188 h 426"/>
              <a:gd name="T64" fmla="*/ 404 w 417"/>
              <a:gd name="T65" fmla="*/ 166 h 426"/>
              <a:gd name="T66" fmla="*/ 412 w 417"/>
              <a:gd name="T67" fmla="*/ 139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17" h="426">
                <a:moveTo>
                  <a:pt x="121" y="94"/>
                </a:moveTo>
                <a:cubicBezTo>
                  <a:pt x="98" y="116"/>
                  <a:pt x="0" y="256"/>
                  <a:pt x="85" y="341"/>
                </a:cubicBezTo>
                <a:cubicBezTo>
                  <a:pt x="170" y="426"/>
                  <a:pt x="309" y="328"/>
                  <a:pt x="332" y="305"/>
                </a:cubicBezTo>
                <a:cubicBezTo>
                  <a:pt x="354" y="283"/>
                  <a:pt x="325" y="217"/>
                  <a:pt x="267" y="159"/>
                </a:cubicBezTo>
                <a:cubicBezTo>
                  <a:pt x="209" y="101"/>
                  <a:pt x="143" y="72"/>
                  <a:pt x="121" y="94"/>
                </a:cubicBezTo>
                <a:close/>
                <a:moveTo>
                  <a:pt x="306" y="286"/>
                </a:moveTo>
                <a:cubicBezTo>
                  <a:pt x="299" y="292"/>
                  <a:pt x="248" y="277"/>
                  <a:pt x="199" y="227"/>
                </a:cubicBezTo>
                <a:cubicBezTo>
                  <a:pt x="149" y="178"/>
                  <a:pt x="134" y="127"/>
                  <a:pt x="140" y="120"/>
                </a:cubicBezTo>
                <a:cubicBezTo>
                  <a:pt x="147" y="113"/>
                  <a:pt x="198" y="129"/>
                  <a:pt x="247" y="179"/>
                </a:cubicBezTo>
                <a:cubicBezTo>
                  <a:pt x="297" y="228"/>
                  <a:pt x="313" y="279"/>
                  <a:pt x="306" y="286"/>
                </a:cubicBezTo>
                <a:close/>
                <a:moveTo>
                  <a:pt x="309" y="128"/>
                </a:moveTo>
                <a:cubicBezTo>
                  <a:pt x="314" y="128"/>
                  <a:pt x="319" y="126"/>
                  <a:pt x="323" y="122"/>
                </a:cubicBezTo>
                <a:cubicBezTo>
                  <a:pt x="361" y="84"/>
                  <a:pt x="361" y="84"/>
                  <a:pt x="361" y="84"/>
                </a:cubicBezTo>
                <a:cubicBezTo>
                  <a:pt x="369" y="76"/>
                  <a:pt x="369" y="64"/>
                  <a:pt x="361" y="56"/>
                </a:cubicBezTo>
                <a:cubicBezTo>
                  <a:pt x="353" y="48"/>
                  <a:pt x="341" y="48"/>
                  <a:pt x="333" y="56"/>
                </a:cubicBezTo>
                <a:cubicBezTo>
                  <a:pt x="295" y="94"/>
                  <a:pt x="295" y="94"/>
                  <a:pt x="295" y="94"/>
                </a:cubicBezTo>
                <a:cubicBezTo>
                  <a:pt x="287" y="102"/>
                  <a:pt x="287" y="115"/>
                  <a:pt x="295" y="122"/>
                </a:cubicBezTo>
                <a:cubicBezTo>
                  <a:pt x="299" y="126"/>
                  <a:pt x="304" y="128"/>
                  <a:pt x="309" y="128"/>
                </a:cubicBezTo>
                <a:close/>
                <a:moveTo>
                  <a:pt x="237" y="79"/>
                </a:moveTo>
                <a:cubicBezTo>
                  <a:pt x="240" y="81"/>
                  <a:pt x="243" y="81"/>
                  <a:pt x="247" y="81"/>
                </a:cubicBezTo>
                <a:cubicBezTo>
                  <a:pt x="254" y="81"/>
                  <a:pt x="260" y="78"/>
                  <a:pt x="264" y="71"/>
                </a:cubicBezTo>
                <a:cubicBezTo>
                  <a:pt x="286" y="33"/>
                  <a:pt x="286" y="33"/>
                  <a:pt x="286" y="33"/>
                </a:cubicBezTo>
                <a:cubicBezTo>
                  <a:pt x="291" y="23"/>
                  <a:pt x="288" y="11"/>
                  <a:pt x="278" y="5"/>
                </a:cubicBezTo>
                <a:cubicBezTo>
                  <a:pt x="268" y="0"/>
                  <a:pt x="256" y="3"/>
                  <a:pt x="251" y="13"/>
                </a:cubicBezTo>
                <a:cubicBezTo>
                  <a:pt x="229" y="52"/>
                  <a:pt x="229" y="52"/>
                  <a:pt x="229" y="52"/>
                </a:cubicBezTo>
                <a:cubicBezTo>
                  <a:pt x="224" y="61"/>
                  <a:pt x="227" y="73"/>
                  <a:pt x="237" y="79"/>
                </a:cubicBezTo>
                <a:close/>
                <a:moveTo>
                  <a:pt x="412" y="139"/>
                </a:moveTo>
                <a:cubicBezTo>
                  <a:pt x="406" y="129"/>
                  <a:pt x="394" y="126"/>
                  <a:pt x="385" y="131"/>
                </a:cubicBezTo>
                <a:cubicBezTo>
                  <a:pt x="346" y="153"/>
                  <a:pt x="346" y="153"/>
                  <a:pt x="346" y="153"/>
                </a:cubicBezTo>
                <a:cubicBezTo>
                  <a:pt x="336" y="158"/>
                  <a:pt x="333" y="171"/>
                  <a:pt x="338" y="180"/>
                </a:cubicBezTo>
                <a:cubicBezTo>
                  <a:pt x="342" y="187"/>
                  <a:pt x="349" y="190"/>
                  <a:pt x="356" y="190"/>
                </a:cubicBezTo>
                <a:cubicBezTo>
                  <a:pt x="359" y="190"/>
                  <a:pt x="363" y="190"/>
                  <a:pt x="366" y="188"/>
                </a:cubicBezTo>
                <a:cubicBezTo>
                  <a:pt x="404" y="166"/>
                  <a:pt x="404" y="166"/>
                  <a:pt x="404" y="166"/>
                </a:cubicBezTo>
                <a:cubicBezTo>
                  <a:pt x="414" y="161"/>
                  <a:pt x="417" y="149"/>
                  <a:pt x="412" y="139"/>
                </a:cubicBezTo>
                <a:close/>
              </a:path>
            </a:pathLst>
          </a:custGeom>
          <a:solidFill>
            <a:schemeClr val="bg2"/>
          </a:solidFill>
          <a:ln>
            <a:noFill/>
          </a:ln>
        </p:spPr>
        <p:txBody>
          <a:bodyPr vert="horz" wrap="square" lIns="68580" tIns="34290" rIns="68580" bIns="34290" numCol="1" anchor="t" anchorCtr="0" compatLnSpc="1"/>
          <a:lstStyle/>
          <a:p>
            <a:endParaRPr lang="en-US" sz="1350" dirty="0">
              <a:cs typeface="+mn-ea"/>
              <a:sym typeface="+mn-lt"/>
            </a:endParaRPr>
          </a:p>
        </p:txBody>
      </p:sp>
      <p:sp>
        <p:nvSpPr>
          <p:cNvPr id="11" name="Content Placeholder 2"/>
          <p:cNvSpPr txBox="1"/>
          <p:nvPr/>
        </p:nvSpPr>
        <p:spPr>
          <a:xfrm>
            <a:off x="7445237" y="3014258"/>
            <a:ext cx="4599576" cy="2880515"/>
          </a:xfrm>
          <a:prstGeom prst="rect">
            <a:avLst/>
          </a:prstGeom>
        </p:spPr>
        <p:txBody>
          <a:bodyPr vert="horz" lIns="68580" tIns="34290" rIns="68580" bIns="3429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zh-CN" altLang="en-US" sz="2000" b="1" dirty="0" smtClean="0">
                <a:solidFill>
                  <a:schemeClr val="tx1">
                    <a:lumMod val="50000"/>
                    <a:lumOff val="50000"/>
                  </a:schemeClr>
                </a:solidFill>
                <a:latin typeface="微软雅黑" charset="0"/>
                <a:ea typeface="微软雅黑" charset="0"/>
                <a:cs typeface="+mn-ea"/>
                <a:sym typeface="+mn-lt"/>
              </a:rPr>
              <a:t>广告轮动展示</a:t>
            </a:r>
            <a:r>
              <a:rPr lang="en-US" sz="2000" b="1" dirty="0">
                <a:solidFill>
                  <a:schemeClr val="tx1">
                    <a:lumMod val="50000"/>
                    <a:lumOff val="50000"/>
                  </a:schemeClr>
                </a:solidFill>
                <a:latin typeface="微软雅黑" charset="0"/>
                <a:ea typeface="微软雅黑" charset="0"/>
                <a:cs typeface="+mn-ea"/>
                <a:sym typeface="+mn-lt"/>
              </a:rPr>
              <a:t/>
            </a:r>
            <a:br>
              <a:rPr lang="en-US" sz="2000" b="1" dirty="0">
                <a:solidFill>
                  <a:schemeClr val="tx1">
                    <a:lumMod val="50000"/>
                    <a:lumOff val="50000"/>
                  </a:schemeClr>
                </a:solidFill>
                <a:latin typeface="微软雅黑" charset="0"/>
                <a:ea typeface="微软雅黑" charset="0"/>
                <a:cs typeface="+mn-ea"/>
                <a:sym typeface="+mn-lt"/>
              </a:rPr>
            </a:br>
            <a:r>
              <a:rPr lang="zh-CN" altLang="en-US" sz="1600" dirty="0" smtClean="0">
                <a:solidFill>
                  <a:schemeClr val="tx1">
                    <a:lumMod val="50000"/>
                    <a:lumOff val="50000"/>
                  </a:schemeClr>
                </a:solidFill>
                <a:latin typeface="微软雅黑" charset="0"/>
                <a:ea typeface="微软雅黑" charset="0"/>
                <a:cs typeface="+mn-ea"/>
                <a:sym typeface="+mn-lt"/>
              </a:rPr>
              <a:t>短时间内搜索关键词</a:t>
            </a:r>
            <a:r>
              <a:rPr lang="zh-CN" altLang="en-US" sz="1600" dirty="0">
                <a:solidFill>
                  <a:schemeClr val="tx1">
                    <a:lumMod val="50000"/>
                    <a:lumOff val="50000"/>
                  </a:schemeClr>
                </a:solidFill>
                <a:latin typeface="微软雅黑" charset="0"/>
                <a:ea typeface="微软雅黑" charset="0"/>
                <a:cs typeface="+mn-ea"/>
                <a:sym typeface="+mn-lt"/>
              </a:rPr>
              <a:t>“</a:t>
            </a:r>
            <a:r>
              <a:rPr lang="en-US" altLang="zh-CN" sz="1600" dirty="0">
                <a:solidFill>
                  <a:schemeClr val="tx1">
                    <a:lumMod val="50000"/>
                    <a:lumOff val="50000"/>
                  </a:schemeClr>
                </a:solidFill>
                <a:latin typeface="微软雅黑" charset="0"/>
                <a:ea typeface="微软雅黑" charset="0"/>
                <a:cs typeface="+mn-ea"/>
                <a:sym typeface="+mn-lt"/>
              </a:rPr>
              <a:t>game</a:t>
            </a:r>
            <a:r>
              <a:rPr lang="zh-CN" altLang="en-US" sz="1600" dirty="0">
                <a:solidFill>
                  <a:schemeClr val="tx1">
                    <a:lumMod val="50000"/>
                    <a:lumOff val="50000"/>
                  </a:schemeClr>
                </a:solidFill>
                <a:latin typeface="微软雅黑" charset="0"/>
                <a:ea typeface="微软雅黑" charset="0"/>
                <a:cs typeface="+mn-ea"/>
                <a:sym typeface="+mn-lt"/>
              </a:rPr>
              <a:t>”，每次搜索的展示结果中，</a:t>
            </a:r>
            <a:r>
              <a:rPr lang="zh-CN" altLang="en-US" sz="1600" dirty="0" smtClean="0">
                <a:solidFill>
                  <a:schemeClr val="tx1">
                    <a:lumMod val="50000"/>
                    <a:lumOff val="50000"/>
                  </a:schemeClr>
                </a:solidFill>
                <a:latin typeface="微软雅黑" charset="0"/>
                <a:ea typeface="微软雅黑" charset="0"/>
                <a:cs typeface="+mn-ea"/>
                <a:sym typeface="+mn-lt"/>
              </a:rPr>
              <a:t>广告位展示的产品都不一样</a:t>
            </a:r>
            <a:endParaRPr lang="en-US" altLang="zh-CN" sz="1600" dirty="0">
              <a:solidFill>
                <a:schemeClr val="tx1">
                  <a:lumMod val="50000"/>
                  <a:lumOff val="50000"/>
                </a:schemeClr>
              </a:solidFill>
              <a:latin typeface="微软雅黑" charset="0"/>
              <a:ea typeface="微软雅黑" charset="0"/>
              <a:cs typeface="+mn-ea"/>
              <a:sym typeface="+mn-lt"/>
            </a:endParaRPr>
          </a:p>
          <a:p>
            <a:pPr marL="0" indent="0">
              <a:buNone/>
            </a:pPr>
            <a:endParaRPr lang="en-US" altLang="zh-CN" sz="1600" dirty="0">
              <a:solidFill>
                <a:schemeClr val="tx1">
                  <a:lumMod val="50000"/>
                  <a:lumOff val="50000"/>
                </a:schemeClr>
              </a:solidFill>
              <a:latin typeface="微软雅黑" charset="0"/>
              <a:ea typeface="微软雅黑" charset="0"/>
              <a:cs typeface="+mn-ea"/>
              <a:sym typeface="+mn-lt"/>
            </a:endParaRPr>
          </a:p>
          <a:p>
            <a:pPr marL="0" indent="0">
              <a:buNone/>
            </a:pPr>
            <a:endParaRPr lang="en-US" altLang="zh-CN" sz="1600" dirty="0">
              <a:solidFill>
                <a:schemeClr val="tx1">
                  <a:lumMod val="50000"/>
                  <a:lumOff val="50000"/>
                </a:schemeClr>
              </a:solidFill>
              <a:latin typeface="微软雅黑" charset="0"/>
              <a:ea typeface="微软雅黑" charset="0"/>
              <a:cs typeface="+mn-ea"/>
              <a:sym typeface="+mn-lt"/>
            </a:endParaRPr>
          </a:p>
          <a:p>
            <a:pPr marL="0" indent="0">
              <a:buNone/>
            </a:pPr>
            <a:r>
              <a:rPr lang="zh-CN" altLang="en-US" sz="2000" b="1" dirty="0">
                <a:solidFill>
                  <a:schemeClr val="tx1">
                    <a:lumMod val="50000"/>
                    <a:lumOff val="50000"/>
                  </a:schemeClr>
                </a:solidFill>
                <a:latin typeface="微软雅黑" charset="0"/>
                <a:ea typeface="微软雅黑" charset="0"/>
                <a:cs typeface="+mn-ea"/>
                <a:sym typeface="+mn-lt"/>
              </a:rPr>
              <a:t>原因</a:t>
            </a:r>
            <a:r>
              <a:rPr lang="zh-CN" altLang="en-US" sz="2000" b="1" dirty="0" smtClean="0">
                <a:solidFill>
                  <a:schemeClr val="tx1">
                    <a:lumMod val="50000"/>
                    <a:lumOff val="50000"/>
                  </a:schemeClr>
                </a:solidFill>
                <a:latin typeface="微软雅黑" charset="0"/>
                <a:ea typeface="微软雅黑" charset="0"/>
                <a:cs typeface="+mn-ea"/>
                <a:sym typeface="+mn-lt"/>
              </a:rPr>
              <a:t>：</a:t>
            </a:r>
            <a:endParaRPr lang="en-US" altLang="zh-CN" sz="2000" b="1" dirty="0">
              <a:solidFill>
                <a:schemeClr val="tx1">
                  <a:lumMod val="50000"/>
                  <a:lumOff val="50000"/>
                </a:schemeClr>
              </a:solidFill>
              <a:latin typeface="微软雅黑" charset="0"/>
              <a:ea typeface="微软雅黑" charset="0"/>
              <a:cs typeface="+mn-ea"/>
              <a:sym typeface="+mn-lt"/>
            </a:endParaRPr>
          </a:p>
          <a:p>
            <a:pPr marL="0" indent="0">
              <a:buNone/>
            </a:pPr>
            <a:r>
              <a:rPr lang="zh-CN" altLang="en-US" sz="1600" dirty="0" smtClean="0">
                <a:solidFill>
                  <a:schemeClr val="tx1">
                    <a:lumMod val="50000"/>
                    <a:lumOff val="50000"/>
                  </a:schemeClr>
                </a:solidFill>
                <a:latin typeface="微软雅黑" charset="0"/>
                <a:ea typeface="微软雅黑" charset="0"/>
                <a:cs typeface="+mn-ea"/>
                <a:sym typeface="+mn-lt"/>
              </a:rPr>
              <a:t>苹果确定用户对当前的搜索广告不感兴趣时，广告就会被轮换，对比所轮换广告的点击率（</a:t>
            </a:r>
            <a:r>
              <a:rPr lang="en-US" altLang="zh-CN" sz="1600" dirty="0" smtClean="0">
                <a:solidFill>
                  <a:schemeClr val="tx1">
                    <a:lumMod val="50000"/>
                    <a:lumOff val="50000"/>
                  </a:schemeClr>
                </a:solidFill>
                <a:latin typeface="微软雅黑" charset="0"/>
                <a:ea typeface="微软雅黑" charset="0"/>
                <a:cs typeface="+mn-ea"/>
                <a:sym typeface="+mn-lt"/>
              </a:rPr>
              <a:t>TTR</a:t>
            </a:r>
            <a:r>
              <a:rPr lang="zh-CN" altLang="en-US" sz="1600" dirty="0" smtClean="0">
                <a:solidFill>
                  <a:schemeClr val="tx1">
                    <a:lumMod val="50000"/>
                    <a:lumOff val="50000"/>
                  </a:schemeClr>
                </a:solidFill>
                <a:latin typeface="微软雅黑" charset="0"/>
                <a:ea typeface="微软雅黑" charset="0"/>
                <a:cs typeface="+mn-ea"/>
                <a:sym typeface="+mn-lt"/>
              </a:rPr>
              <a:t>），给</a:t>
            </a:r>
            <a:r>
              <a:rPr lang="en-US" altLang="zh-CN" sz="1600" dirty="0" smtClean="0">
                <a:solidFill>
                  <a:schemeClr val="tx1">
                    <a:lumMod val="50000"/>
                    <a:lumOff val="50000"/>
                  </a:schemeClr>
                </a:solidFill>
                <a:latin typeface="微软雅黑" charset="0"/>
                <a:ea typeface="微软雅黑" charset="0"/>
                <a:cs typeface="+mn-ea"/>
                <a:sym typeface="+mn-lt"/>
              </a:rPr>
              <a:t>TTR</a:t>
            </a:r>
            <a:r>
              <a:rPr lang="zh-CN" altLang="en-US" sz="1600" dirty="0" smtClean="0">
                <a:solidFill>
                  <a:schemeClr val="tx1">
                    <a:lumMod val="50000"/>
                    <a:lumOff val="50000"/>
                  </a:schemeClr>
                </a:solidFill>
                <a:latin typeface="微软雅黑" charset="0"/>
                <a:ea typeface="微软雅黑" charset="0"/>
                <a:cs typeface="+mn-ea"/>
                <a:sym typeface="+mn-lt"/>
              </a:rPr>
              <a:t>更高的产品更多的展示机会</a:t>
            </a:r>
            <a:endParaRPr lang="en-US" altLang="zh-CN" sz="1600" dirty="0">
              <a:solidFill>
                <a:schemeClr val="tx1">
                  <a:lumMod val="50000"/>
                  <a:lumOff val="50000"/>
                </a:schemeClr>
              </a:solidFill>
              <a:latin typeface="微软雅黑" charset="0"/>
              <a:ea typeface="微软雅黑" charset="0"/>
              <a:cs typeface="+mn-ea"/>
              <a:sym typeface="+mn-lt"/>
            </a:endParaRPr>
          </a:p>
          <a:p>
            <a:pPr marL="0" indent="0">
              <a:buNone/>
            </a:pPr>
            <a:endParaRPr lang="en-US" altLang="zh-CN" sz="1600" dirty="0">
              <a:solidFill>
                <a:schemeClr val="tx1">
                  <a:lumMod val="50000"/>
                  <a:lumOff val="50000"/>
                </a:schemeClr>
              </a:solidFill>
              <a:latin typeface="微软雅黑" charset="0"/>
              <a:ea typeface="微软雅黑" charset="0"/>
              <a:cs typeface="+mn-ea"/>
              <a:sym typeface="+mn-lt"/>
            </a:endParaRPr>
          </a:p>
        </p:txBody>
      </p:sp>
      <p:sp>
        <p:nvSpPr>
          <p:cNvPr id="12" name="Freeform 6"/>
          <p:cNvSpPr>
            <a:spLocks noEditPoints="1"/>
          </p:cNvSpPr>
          <p:nvPr/>
        </p:nvSpPr>
        <p:spPr bwMode="auto">
          <a:xfrm>
            <a:off x="7131225" y="4454515"/>
            <a:ext cx="314012" cy="321940"/>
          </a:xfrm>
          <a:custGeom>
            <a:avLst/>
            <a:gdLst>
              <a:gd name="T0" fmla="*/ 121 w 417"/>
              <a:gd name="T1" fmla="*/ 94 h 426"/>
              <a:gd name="T2" fmla="*/ 85 w 417"/>
              <a:gd name="T3" fmla="*/ 341 h 426"/>
              <a:gd name="T4" fmla="*/ 332 w 417"/>
              <a:gd name="T5" fmla="*/ 305 h 426"/>
              <a:gd name="T6" fmla="*/ 267 w 417"/>
              <a:gd name="T7" fmla="*/ 159 h 426"/>
              <a:gd name="T8" fmla="*/ 121 w 417"/>
              <a:gd name="T9" fmla="*/ 94 h 426"/>
              <a:gd name="T10" fmla="*/ 306 w 417"/>
              <a:gd name="T11" fmla="*/ 286 h 426"/>
              <a:gd name="T12" fmla="*/ 199 w 417"/>
              <a:gd name="T13" fmla="*/ 227 h 426"/>
              <a:gd name="T14" fmla="*/ 140 w 417"/>
              <a:gd name="T15" fmla="*/ 120 h 426"/>
              <a:gd name="T16" fmla="*/ 247 w 417"/>
              <a:gd name="T17" fmla="*/ 179 h 426"/>
              <a:gd name="T18" fmla="*/ 306 w 417"/>
              <a:gd name="T19" fmla="*/ 286 h 426"/>
              <a:gd name="T20" fmla="*/ 309 w 417"/>
              <a:gd name="T21" fmla="*/ 128 h 426"/>
              <a:gd name="T22" fmla="*/ 323 w 417"/>
              <a:gd name="T23" fmla="*/ 122 h 426"/>
              <a:gd name="T24" fmla="*/ 361 w 417"/>
              <a:gd name="T25" fmla="*/ 84 h 426"/>
              <a:gd name="T26" fmla="*/ 361 w 417"/>
              <a:gd name="T27" fmla="*/ 56 h 426"/>
              <a:gd name="T28" fmla="*/ 333 w 417"/>
              <a:gd name="T29" fmla="*/ 56 h 426"/>
              <a:gd name="T30" fmla="*/ 295 w 417"/>
              <a:gd name="T31" fmla="*/ 94 h 426"/>
              <a:gd name="T32" fmla="*/ 295 w 417"/>
              <a:gd name="T33" fmla="*/ 122 h 426"/>
              <a:gd name="T34" fmla="*/ 309 w 417"/>
              <a:gd name="T35" fmla="*/ 128 h 426"/>
              <a:gd name="T36" fmla="*/ 237 w 417"/>
              <a:gd name="T37" fmla="*/ 79 h 426"/>
              <a:gd name="T38" fmla="*/ 247 w 417"/>
              <a:gd name="T39" fmla="*/ 81 h 426"/>
              <a:gd name="T40" fmla="*/ 264 w 417"/>
              <a:gd name="T41" fmla="*/ 71 h 426"/>
              <a:gd name="T42" fmla="*/ 286 w 417"/>
              <a:gd name="T43" fmla="*/ 33 h 426"/>
              <a:gd name="T44" fmla="*/ 278 w 417"/>
              <a:gd name="T45" fmla="*/ 5 h 426"/>
              <a:gd name="T46" fmla="*/ 251 w 417"/>
              <a:gd name="T47" fmla="*/ 13 h 426"/>
              <a:gd name="T48" fmla="*/ 229 w 417"/>
              <a:gd name="T49" fmla="*/ 52 h 426"/>
              <a:gd name="T50" fmla="*/ 237 w 417"/>
              <a:gd name="T51" fmla="*/ 79 h 426"/>
              <a:gd name="T52" fmla="*/ 412 w 417"/>
              <a:gd name="T53" fmla="*/ 139 h 426"/>
              <a:gd name="T54" fmla="*/ 385 w 417"/>
              <a:gd name="T55" fmla="*/ 131 h 426"/>
              <a:gd name="T56" fmla="*/ 346 w 417"/>
              <a:gd name="T57" fmla="*/ 153 h 426"/>
              <a:gd name="T58" fmla="*/ 338 w 417"/>
              <a:gd name="T59" fmla="*/ 180 h 426"/>
              <a:gd name="T60" fmla="*/ 356 w 417"/>
              <a:gd name="T61" fmla="*/ 190 h 426"/>
              <a:gd name="T62" fmla="*/ 366 w 417"/>
              <a:gd name="T63" fmla="*/ 188 h 426"/>
              <a:gd name="T64" fmla="*/ 404 w 417"/>
              <a:gd name="T65" fmla="*/ 166 h 426"/>
              <a:gd name="T66" fmla="*/ 412 w 417"/>
              <a:gd name="T67" fmla="*/ 139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17" h="426">
                <a:moveTo>
                  <a:pt x="121" y="94"/>
                </a:moveTo>
                <a:cubicBezTo>
                  <a:pt x="98" y="116"/>
                  <a:pt x="0" y="256"/>
                  <a:pt x="85" y="341"/>
                </a:cubicBezTo>
                <a:cubicBezTo>
                  <a:pt x="170" y="426"/>
                  <a:pt x="309" y="328"/>
                  <a:pt x="332" y="305"/>
                </a:cubicBezTo>
                <a:cubicBezTo>
                  <a:pt x="354" y="283"/>
                  <a:pt x="325" y="217"/>
                  <a:pt x="267" y="159"/>
                </a:cubicBezTo>
                <a:cubicBezTo>
                  <a:pt x="209" y="101"/>
                  <a:pt x="143" y="72"/>
                  <a:pt x="121" y="94"/>
                </a:cubicBezTo>
                <a:close/>
                <a:moveTo>
                  <a:pt x="306" y="286"/>
                </a:moveTo>
                <a:cubicBezTo>
                  <a:pt x="299" y="292"/>
                  <a:pt x="248" y="277"/>
                  <a:pt x="199" y="227"/>
                </a:cubicBezTo>
                <a:cubicBezTo>
                  <a:pt x="149" y="178"/>
                  <a:pt x="134" y="127"/>
                  <a:pt x="140" y="120"/>
                </a:cubicBezTo>
                <a:cubicBezTo>
                  <a:pt x="147" y="113"/>
                  <a:pt x="198" y="129"/>
                  <a:pt x="247" y="179"/>
                </a:cubicBezTo>
                <a:cubicBezTo>
                  <a:pt x="297" y="228"/>
                  <a:pt x="313" y="279"/>
                  <a:pt x="306" y="286"/>
                </a:cubicBezTo>
                <a:close/>
                <a:moveTo>
                  <a:pt x="309" y="128"/>
                </a:moveTo>
                <a:cubicBezTo>
                  <a:pt x="314" y="128"/>
                  <a:pt x="319" y="126"/>
                  <a:pt x="323" y="122"/>
                </a:cubicBezTo>
                <a:cubicBezTo>
                  <a:pt x="361" y="84"/>
                  <a:pt x="361" y="84"/>
                  <a:pt x="361" y="84"/>
                </a:cubicBezTo>
                <a:cubicBezTo>
                  <a:pt x="369" y="76"/>
                  <a:pt x="369" y="64"/>
                  <a:pt x="361" y="56"/>
                </a:cubicBezTo>
                <a:cubicBezTo>
                  <a:pt x="353" y="48"/>
                  <a:pt x="341" y="48"/>
                  <a:pt x="333" y="56"/>
                </a:cubicBezTo>
                <a:cubicBezTo>
                  <a:pt x="295" y="94"/>
                  <a:pt x="295" y="94"/>
                  <a:pt x="295" y="94"/>
                </a:cubicBezTo>
                <a:cubicBezTo>
                  <a:pt x="287" y="102"/>
                  <a:pt x="287" y="115"/>
                  <a:pt x="295" y="122"/>
                </a:cubicBezTo>
                <a:cubicBezTo>
                  <a:pt x="299" y="126"/>
                  <a:pt x="304" y="128"/>
                  <a:pt x="309" y="128"/>
                </a:cubicBezTo>
                <a:close/>
                <a:moveTo>
                  <a:pt x="237" y="79"/>
                </a:moveTo>
                <a:cubicBezTo>
                  <a:pt x="240" y="81"/>
                  <a:pt x="243" y="81"/>
                  <a:pt x="247" y="81"/>
                </a:cubicBezTo>
                <a:cubicBezTo>
                  <a:pt x="254" y="81"/>
                  <a:pt x="260" y="78"/>
                  <a:pt x="264" y="71"/>
                </a:cubicBezTo>
                <a:cubicBezTo>
                  <a:pt x="286" y="33"/>
                  <a:pt x="286" y="33"/>
                  <a:pt x="286" y="33"/>
                </a:cubicBezTo>
                <a:cubicBezTo>
                  <a:pt x="291" y="23"/>
                  <a:pt x="288" y="11"/>
                  <a:pt x="278" y="5"/>
                </a:cubicBezTo>
                <a:cubicBezTo>
                  <a:pt x="268" y="0"/>
                  <a:pt x="256" y="3"/>
                  <a:pt x="251" y="13"/>
                </a:cubicBezTo>
                <a:cubicBezTo>
                  <a:pt x="229" y="52"/>
                  <a:pt x="229" y="52"/>
                  <a:pt x="229" y="52"/>
                </a:cubicBezTo>
                <a:cubicBezTo>
                  <a:pt x="224" y="61"/>
                  <a:pt x="227" y="73"/>
                  <a:pt x="237" y="79"/>
                </a:cubicBezTo>
                <a:close/>
                <a:moveTo>
                  <a:pt x="412" y="139"/>
                </a:moveTo>
                <a:cubicBezTo>
                  <a:pt x="406" y="129"/>
                  <a:pt x="394" y="126"/>
                  <a:pt x="385" y="131"/>
                </a:cubicBezTo>
                <a:cubicBezTo>
                  <a:pt x="346" y="153"/>
                  <a:pt x="346" y="153"/>
                  <a:pt x="346" y="153"/>
                </a:cubicBezTo>
                <a:cubicBezTo>
                  <a:pt x="336" y="158"/>
                  <a:pt x="333" y="171"/>
                  <a:pt x="338" y="180"/>
                </a:cubicBezTo>
                <a:cubicBezTo>
                  <a:pt x="342" y="187"/>
                  <a:pt x="349" y="190"/>
                  <a:pt x="356" y="190"/>
                </a:cubicBezTo>
                <a:cubicBezTo>
                  <a:pt x="359" y="190"/>
                  <a:pt x="363" y="190"/>
                  <a:pt x="366" y="188"/>
                </a:cubicBezTo>
                <a:cubicBezTo>
                  <a:pt x="404" y="166"/>
                  <a:pt x="404" y="166"/>
                  <a:pt x="404" y="166"/>
                </a:cubicBezTo>
                <a:cubicBezTo>
                  <a:pt x="414" y="161"/>
                  <a:pt x="417" y="149"/>
                  <a:pt x="412" y="139"/>
                </a:cubicBezTo>
                <a:close/>
              </a:path>
            </a:pathLst>
          </a:custGeom>
          <a:solidFill>
            <a:schemeClr val="bg2"/>
          </a:solidFill>
          <a:ln>
            <a:noFill/>
          </a:ln>
        </p:spPr>
        <p:txBody>
          <a:bodyPr vert="horz" wrap="square" lIns="68580" tIns="34290" rIns="68580" bIns="34290" numCol="1" anchor="t" anchorCtr="0" compatLnSpc="1"/>
          <a:lstStyle/>
          <a:p>
            <a:endParaRPr lang="en-US" sz="1350" dirty="0">
              <a:cs typeface="+mn-ea"/>
              <a:sym typeface="+mn-lt"/>
            </a:endParaRPr>
          </a:p>
        </p:txBody>
      </p:sp>
    </p:spTree>
    <p:extLst>
      <p:ext uri="{BB962C8B-B14F-4D97-AF65-F5344CB8AC3E}">
        <p14:creationId xmlns:p14="http://schemas.microsoft.com/office/powerpoint/2010/main" val="231575523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a:t>
            </a:r>
            <a:r>
              <a:rPr lang="en-US" altLang="zh-CN" dirty="0" smtClean="0"/>
              <a:t>.3 </a:t>
            </a:r>
            <a:r>
              <a:rPr lang="zh-CN" altLang="en-US" dirty="0" smtClean="0"/>
              <a:t>规避恶意点击</a:t>
            </a:r>
            <a:endParaRPr lang="zh-CN" altLang="en-US" dirty="0"/>
          </a:p>
        </p:txBody>
      </p:sp>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95642" y="1466345"/>
            <a:ext cx="2664000" cy="4736000"/>
          </a:xfrm>
          <a:prstGeom prst="rect">
            <a:avLst/>
          </a:prstGeom>
          <a:ln>
            <a:noFill/>
          </a:ln>
          <a:effectLst>
            <a:outerShdw blurRad="292100" dist="139700" dir="2700000" algn="tl" rotWithShape="0">
              <a:srgbClr val="333333">
                <a:alpha val="65000"/>
              </a:srgbClr>
            </a:outerShdw>
          </a:effectLst>
        </p:spPr>
      </p:pic>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08175" y="1466345"/>
            <a:ext cx="2664000" cy="4736000"/>
          </a:xfrm>
          <a:prstGeom prst="rect">
            <a:avLst/>
          </a:prstGeom>
          <a:ln>
            <a:noFill/>
          </a:ln>
          <a:effectLst>
            <a:outerShdw blurRad="292100" dist="139700" dir="2700000" algn="tl" rotWithShape="0">
              <a:srgbClr val="333333">
                <a:alpha val="65000"/>
              </a:srgbClr>
            </a:outerShdw>
          </a:effectLst>
        </p:spPr>
      </p:pic>
      <p:grpSp>
        <p:nvGrpSpPr>
          <p:cNvPr id="5" name="组合 4"/>
          <p:cNvGrpSpPr/>
          <p:nvPr/>
        </p:nvGrpSpPr>
        <p:grpSpPr>
          <a:xfrm>
            <a:off x="1183672" y="1786563"/>
            <a:ext cx="3591702" cy="525613"/>
            <a:chOff x="611560" y="1563638"/>
            <a:chExt cx="3744292" cy="360040"/>
          </a:xfrm>
        </p:grpSpPr>
        <p:sp>
          <p:nvSpPr>
            <p:cNvPr id="6" name="圆角矩形 5"/>
            <p:cNvSpPr/>
            <p:nvPr/>
          </p:nvSpPr>
          <p:spPr>
            <a:xfrm>
              <a:off x="611560" y="1563638"/>
              <a:ext cx="3744292" cy="36004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7" name="图片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2917" y="1587995"/>
              <a:ext cx="528549" cy="334678"/>
            </a:xfrm>
            <a:prstGeom prst="rect">
              <a:avLst/>
            </a:prstGeom>
          </p:spPr>
        </p:pic>
        <p:sp>
          <p:nvSpPr>
            <p:cNvPr id="8" name="文本框 17"/>
            <p:cNvSpPr txBox="1"/>
            <p:nvPr/>
          </p:nvSpPr>
          <p:spPr>
            <a:xfrm>
              <a:off x="1261581" y="1605396"/>
              <a:ext cx="2359868" cy="274072"/>
            </a:xfrm>
            <a:prstGeom prst="rect">
              <a:avLst/>
            </a:prstGeom>
            <a:noFill/>
          </p:spPr>
          <p:txBody>
            <a:bodyPr wrap="square" rtlCol="0">
              <a:spAutoFit/>
            </a:bodyPr>
            <a:lstStyle/>
            <a:p>
              <a:r>
                <a:rPr lang="en-US" altLang="zh-CN" sz="2000" dirty="0">
                  <a:cs typeface="+mn-ea"/>
                  <a:sym typeface="+mn-lt"/>
                </a:rPr>
                <a:t>book</a:t>
              </a:r>
              <a:endParaRPr lang="zh-CN" altLang="en-US" sz="2000" dirty="0">
                <a:cs typeface="+mn-ea"/>
                <a:sym typeface="+mn-lt"/>
              </a:endParaRPr>
            </a:p>
          </p:txBody>
        </p:sp>
      </p:grpSp>
      <p:sp>
        <p:nvSpPr>
          <p:cNvPr id="9" name="Freeform 6"/>
          <p:cNvSpPr>
            <a:spLocks noEditPoints="1"/>
          </p:cNvSpPr>
          <p:nvPr/>
        </p:nvSpPr>
        <p:spPr bwMode="auto">
          <a:xfrm>
            <a:off x="591879" y="3069676"/>
            <a:ext cx="314012" cy="321940"/>
          </a:xfrm>
          <a:custGeom>
            <a:avLst/>
            <a:gdLst>
              <a:gd name="T0" fmla="*/ 121 w 417"/>
              <a:gd name="T1" fmla="*/ 94 h 426"/>
              <a:gd name="T2" fmla="*/ 85 w 417"/>
              <a:gd name="T3" fmla="*/ 341 h 426"/>
              <a:gd name="T4" fmla="*/ 332 w 417"/>
              <a:gd name="T5" fmla="*/ 305 h 426"/>
              <a:gd name="T6" fmla="*/ 267 w 417"/>
              <a:gd name="T7" fmla="*/ 159 h 426"/>
              <a:gd name="T8" fmla="*/ 121 w 417"/>
              <a:gd name="T9" fmla="*/ 94 h 426"/>
              <a:gd name="T10" fmla="*/ 306 w 417"/>
              <a:gd name="T11" fmla="*/ 286 h 426"/>
              <a:gd name="T12" fmla="*/ 199 w 417"/>
              <a:gd name="T13" fmla="*/ 227 h 426"/>
              <a:gd name="T14" fmla="*/ 140 w 417"/>
              <a:gd name="T15" fmla="*/ 120 h 426"/>
              <a:gd name="T16" fmla="*/ 247 w 417"/>
              <a:gd name="T17" fmla="*/ 179 h 426"/>
              <a:gd name="T18" fmla="*/ 306 w 417"/>
              <a:gd name="T19" fmla="*/ 286 h 426"/>
              <a:gd name="T20" fmla="*/ 309 w 417"/>
              <a:gd name="T21" fmla="*/ 128 h 426"/>
              <a:gd name="T22" fmla="*/ 323 w 417"/>
              <a:gd name="T23" fmla="*/ 122 h 426"/>
              <a:gd name="T24" fmla="*/ 361 w 417"/>
              <a:gd name="T25" fmla="*/ 84 h 426"/>
              <a:gd name="T26" fmla="*/ 361 w 417"/>
              <a:gd name="T27" fmla="*/ 56 h 426"/>
              <a:gd name="T28" fmla="*/ 333 w 417"/>
              <a:gd name="T29" fmla="*/ 56 h 426"/>
              <a:gd name="T30" fmla="*/ 295 w 417"/>
              <a:gd name="T31" fmla="*/ 94 h 426"/>
              <a:gd name="T32" fmla="*/ 295 w 417"/>
              <a:gd name="T33" fmla="*/ 122 h 426"/>
              <a:gd name="T34" fmla="*/ 309 w 417"/>
              <a:gd name="T35" fmla="*/ 128 h 426"/>
              <a:gd name="T36" fmla="*/ 237 w 417"/>
              <a:gd name="T37" fmla="*/ 79 h 426"/>
              <a:gd name="T38" fmla="*/ 247 w 417"/>
              <a:gd name="T39" fmla="*/ 81 h 426"/>
              <a:gd name="T40" fmla="*/ 264 w 417"/>
              <a:gd name="T41" fmla="*/ 71 h 426"/>
              <a:gd name="T42" fmla="*/ 286 w 417"/>
              <a:gd name="T43" fmla="*/ 33 h 426"/>
              <a:gd name="T44" fmla="*/ 278 w 417"/>
              <a:gd name="T45" fmla="*/ 5 h 426"/>
              <a:gd name="T46" fmla="*/ 251 w 417"/>
              <a:gd name="T47" fmla="*/ 13 h 426"/>
              <a:gd name="T48" fmla="*/ 229 w 417"/>
              <a:gd name="T49" fmla="*/ 52 h 426"/>
              <a:gd name="T50" fmla="*/ 237 w 417"/>
              <a:gd name="T51" fmla="*/ 79 h 426"/>
              <a:gd name="T52" fmla="*/ 412 w 417"/>
              <a:gd name="T53" fmla="*/ 139 h 426"/>
              <a:gd name="T54" fmla="*/ 385 w 417"/>
              <a:gd name="T55" fmla="*/ 131 h 426"/>
              <a:gd name="T56" fmla="*/ 346 w 417"/>
              <a:gd name="T57" fmla="*/ 153 h 426"/>
              <a:gd name="T58" fmla="*/ 338 w 417"/>
              <a:gd name="T59" fmla="*/ 180 h 426"/>
              <a:gd name="T60" fmla="*/ 356 w 417"/>
              <a:gd name="T61" fmla="*/ 190 h 426"/>
              <a:gd name="T62" fmla="*/ 366 w 417"/>
              <a:gd name="T63" fmla="*/ 188 h 426"/>
              <a:gd name="T64" fmla="*/ 404 w 417"/>
              <a:gd name="T65" fmla="*/ 166 h 426"/>
              <a:gd name="T66" fmla="*/ 412 w 417"/>
              <a:gd name="T67" fmla="*/ 139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17" h="426">
                <a:moveTo>
                  <a:pt x="121" y="94"/>
                </a:moveTo>
                <a:cubicBezTo>
                  <a:pt x="98" y="116"/>
                  <a:pt x="0" y="256"/>
                  <a:pt x="85" y="341"/>
                </a:cubicBezTo>
                <a:cubicBezTo>
                  <a:pt x="170" y="426"/>
                  <a:pt x="309" y="328"/>
                  <a:pt x="332" y="305"/>
                </a:cubicBezTo>
                <a:cubicBezTo>
                  <a:pt x="354" y="283"/>
                  <a:pt x="325" y="217"/>
                  <a:pt x="267" y="159"/>
                </a:cubicBezTo>
                <a:cubicBezTo>
                  <a:pt x="209" y="101"/>
                  <a:pt x="143" y="72"/>
                  <a:pt x="121" y="94"/>
                </a:cubicBezTo>
                <a:close/>
                <a:moveTo>
                  <a:pt x="306" y="286"/>
                </a:moveTo>
                <a:cubicBezTo>
                  <a:pt x="299" y="292"/>
                  <a:pt x="248" y="277"/>
                  <a:pt x="199" y="227"/>
                </a:cubicBezTo>
                <a:cubicBezTo>
                  <a:pt x="149" y="178"/>
                  <a:pt x="134" y="127"/>
                  <a:pt x="140" y="120"/>
                </a:cubicBezTo>
                <a:cubicBezTo>
                  <a:pt x="147" y="113"/>
                  <a:pt x="198" y="129"/>
                  <a:pt x="247" y="179"/>
                </a:cubicBezTo>
                <a:cubicBezTo>
                  <a:pt x="297" y="228"/>
                  <a:pt x="313" y="279"/>
                  <a:pt x="306" y="286"/>
                </a:cubicBezTo>
                <a:close/>
                <a:moveTo>
                  <a:pt x="309" y="128"/>
                </a:moveTo>
                <a:cubicBezTo>
                  <a:pt x="314" y="128"/>
                  <a:pt x="319" y="126"/>
                  <a:pt x="323" y="122"/>
                </a:cubicBezTo>
                <a:cubicBezTo>
                  <a:pt x="361" y="84"/>
                  <a:pt x="361" y="84"/>
                  <a:pt x="361" y="84"/>
                </a:cubicBezTo>
                <a:cubicBezTo>
                  <a:pt x="369" y="76"/>
                  <a:pt x="369" y="64"/>
                  <a:pt x="361" y="56"/>
                </a:cubicBezTo>
                <a:cubicBezTo>
                  <a:pt x="353" y="48"/>
                  <a:pt x="341" y="48"/>
                  <a:pt x="333" y="56"/>
                </a:cubicBezTo>
                <a:cubicBezTo>
                  <a:pt x="295" y="94"/>
                  <a:pt x="295" y="94"/>
                  <a:pt x="295" y="94"/>
                </a:cubicBezTo>
                <a:cubicBezTo>
                  <a:pt x="287" y="102"/>
                  <a:pt x="287" y="115"/>
                  <a:pt x="295" y="122"/>
                </a:cubicBezTo>
                <a:cubicBezTo>
                  <a:pt x="299" y="126"/>
                  <a:pt x="304" y="128"/>
                  <a:pt x="309" y="128"/>
                </a:cubicBezTo>
                <a:close/>
                <a:moveTo>
                  <a:pt x="237" y="79"/>
                </a:moveTo>
                <a:cubicBezTo>
                  <a:pt x="240" y="81"/>
                  <a:pt x="243" y="81"/>
                  <a:pt x="247" y="81"/>
                </a:cubicBezTo>
                <a:cubicBezTo>
                  <a:pt x="254" y="81"/>
                  <a:pt x="260" y="78"/>
                  <a:pt x="264" y="71"/>
                </a:cubicBezTo>
                <a:cubicBezTo>
                  <a:pt x="286" y="33"/>
                  <a:pt x="286" y="33"/>
                  <a:pt x="286" y="33"/>
                </a:cubicBezTo>
                <a:cubicBezTo>
                  <a:pt x="291" y="23"/>
                  <a:pt x="288" y="11"/>
                  <a:pt x="278" y="5"/>
                </a:cubicBezTo>
                <a:cubicBezTo>
                  <a:pt x="268" y="0"/>
                  <a:pt x="256" y="3"/>
                  <a:pt x="251" y="13"/>
                </a:cubicBezTo>
                <a:cubicBezTo>
                  <a:pt x="229" y="52"/>
                  <a:pt x="229" y="52"/>
                  <a:pt x="229" y="52"/>
                </a:cubicBezTo>
                <a:cubicBezTo>
                  <a:pt x="224" y="61"/>
                  <a:pt x="227" y="73"/>
                  <a:pt x="237" y="79"/>
                </a:cubicBezTo>
                <a:close/>
                <a:moveTo>
                  <a:pt x="412" y="139"/>
                </a:moveTo>
                <a:cubicBezTo>
                  <a:pt x="406" y="129"/>
                  <a:pt x="394" y="126"/>
                  <a:pt x="385" y="131"/>
                </a:cubicBezTo>
                <a:cubicBezTo>
                  <a:pt x="346" y="153"/>
                  <a:pt x="346" y="153"/>
                  <a:pt x="346" y="153"/>
                </a:cubicBezTo>
                <a:cubicBezTo>
                  <a:pt x="336" y="158"/>
                  <a:pt x="333" y="171"/>
                  <a:pt x="338" y="180"/>
                </a:cubicBezTo>
                <a:cubicBezTo>
                  <a:pt x="342" y="187"/>
                  <a:pt x="349" y="190"/>
                  <a:pt x="356" y="190"/>
                </a:cubicBezTo>
                <a:cubicBezTo>
                  <a:pt x="359" y="190"/>
                  <a:pt x="363" y="190"/>
                  <a:pt x="366" y="188"/>
                </a:cubicBezTo>
                <a:cubicBezTo>
                  <a:pt x="404" y="166"/>
                  <a:pt x="404" y="166"/>
                  <a:pt x="404" y="166"/>
                </a:cubicBezTo>
                <a:cubicBezTo>
                  <a:pt x="414" y="161"/>
                  <a:pt x="417" y="149"/>
                  <a:pt x="412" y="139"/>
                </a:cubicBezTo>
                <a:close/>
              </a:path>
            </a:pathLst>
          </a:custGeom>
          <a:solidFill>
            <a:schemeClr val="bg2"/>
          </a:solidFill>
          <a:ln>
            <a:noFill/>
          </a:ln>
        </p:spPr>
        <p:txBody>
          <a:bodyPr vert="horz" wrap="square" lIns="68580" tIns="34290" rIns="68580" bIns="34290" numCol="1" anchor="t" anchorCtr="0" compatLnSpc="1"/>
          <a:lstStyle/>
          <a:p>
            <a:endParaRPr lang="en-US" sz="1350" dirty="0">
              <a:cs typeface="+mn-ea"/>
              <a:sym typeface="+mn-lt"/>
            </a:endParaRPr>
          </a:p>
        </p:txBody>
      </p:sp>
      <p:sp>
        <p:nvSpPr>
          <p:cNvPr id="10" name="Content Placeholder 2"/>
          <p:cNvSpPr txBox="1"/>
          <p:nvPr/>
        </p:nvSpPr>
        <p:spPr>
          <a:xfrm>
            <a:off x="905891" y="3069675"/>
            <a:ext cx="4599576" cy="2880515"/>
          </a:xfrm>
          <a:prstGeom prst="rect">
            <a:avLst/>
          </a:prstGeom>
        </p:spPr>
        <p:txBody>
          <a:bodyPr vert="horz" lIns="68580" tIns="34290" rIns="68580" bIns="3429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zh-CN" altLang="en-US" sz="2000" b="1" dirty="0">
                <a:solidFill>
                  <a:schemeClr val="tx1">
                    <a:lumMod val="50000"/>
                    <a:lumOff val="50000"/>
                  </a:schemeClr>
                </a:solidFill>
                <a:latin typeface="微软雅黑" charset="0"/>
                <a:ea typeface="微软雅黑" charset="0"/>
                <a:cs typeface="+mn-ea"/>
                <a:sym typeface="+mn-lt"/>
              </a:rPr>
              <a:t>搜索行为监测</a:t>
            </a:r>
            <a:r>
              <a:rPr lang="en-US" sz="2000" b="1" dirty="0">
                <a:solidFill>
                  <a:schemeClr val="tx1">
                    <a:lumMod val="50000"/>
                    <a:lumOff val="50000"/>
                  </a:schemeClr>
                </a:solidFill>
                <a:latin typeface="微软雅黑" charset="0"/>
                <a:ea typeface="微软雅黑" charset="0"/>
                <a:cs typeface="+mn-ea"/>
                <a:sym typeface="+mn-lt"/>
              </a:rPr>
              <a:t/>
            </a:r>
            <a:br>
              <a:rPr lang="en-US" sz="2000" b="1" dirty="0">
                <a:solidFill>
                  <a:schemeClr val="tx1">
                    <a:lumMod val="50000"/>
                    <a:lumOff val="50000"/>
                  </a:schemeClr>
                </a:solidFill>
                <a:latin typeface="微软雅黑" charset="0"/>
                <a:ea typeface="微软雅黑" charset="0"/>
                <a:cs typeface="+mn-ea"/>
                <a:sym typeface="+mn-lt"/>
              </a:rPr>
            </a:br>
            <a:r>
              <a:rPr lang="zh-CN" altLang="en-US" sz="1600" dirty="0">
                <a:solidFill>
                  <a:schemeClr val="tx1">
                    <a:lumMod val="50000"/>
                    <a:lumOff val="50000"/>
                  </a:schemeClr>
                </a:solidFill>
                <a:latin typeface="微软雅黑" charset="0"/>
                <a:ea typeface="微软雅黑" charset="0"/>
                <a:cs typeface="+mn-ea"/>
                <a:sym typeface="+mn-lt"/>
              </a:rPr>
              <a:t>单一用户搜索某个关键词超过一定次数</a:t>
            </a:r>
            <a:r>
              <a:rPr lang="zh-CN" altLang="en-US" sz="1600" dirty="0" smtClean="0">
                <a:solidFill>
                  <a:schemeClr val="tx1">
                    <a:lumMod val="50000"/>
                    <a:lumOff val="50000"/>
                  </a:schemeClr>
                </a:solidFill>
                <a:latin typeface="微软雅黑" charset="0"/>
                <a:ea typeface="微软雅黑" charset="0"/>
                <a:cs typeface="+mn-ea"/>
                <a:sym typeface="+mn-lt"/>
              </a:rPr>
              <a:t>（</a:t>
            </a:r>
            <a:r>
              <a:rPr lang="en-US" altLang="zh-CN" sz="1600" dirty="0">
                <a:solidFill>
                  <a:schemeClr val="tx1">
                    <a:lumMod val="50000"/>
                    <a:lumOff val="50000"/>
                  </a:schemeClr>
                </a:solidFill>
                <a:latin typeface="微软雅黑" charset="0"/>
                <a:ea typeface="微软雅黑" charset="0"/>
                <a:cs typeface="+mn-ea"/>
                <a:sym typeface="+mn-lt"/>
              </a:rPr>
              <a:t>2</a:t>
            </a:r>
            <a:r>
              <a:rPr lang="en-US" altLang="zh-CN" sz="1600" dirty="0" smtClean="0">
                <a:solidFill>
                  <a:schemeClr val="tx1">
                    <a:lumMod val="50000"/>
                    <a:lumOff val="50000"/>
                  </a:schemeClr>
                </a:solidFill>
                <a:latin typeface="微软雅黑" charset="0"/>
                <a:ea typeface="微软雅黑" charset="0"/>
                <a:cs typeface="+mn-ea"/>
                <a:sym typeface="+mn-lt"/>
              </a:rPr>
              <a:t>-15</a:t>
            </a:r>
            <a:r>
              <a:rPr lang="zh-CN" altLang="en-US" sz="1600" dirty="0">
                <a:solidFill>
                  <a:schemeClr val="tx1">
                    <a:lumMod val="50000"/>
                    <a:lumOff val="50000"/>
                  </a:schemeClr>
                </a:solidFill>
                <a:latin typeface="微软雅黑" charset="0"/>
                <a:ea typeface="微软雅黑" charset="0"/>
                <a:cs typeface="+mn-ea"/>
                <a:sym typeface="+mn-lt"/>
              </a:rPr>
              <a:t>次），无论用户是否有参与广告的行为</a:t>
            </a:r>
            <a:r>
              <a:rPr lang="zh-CN" altLang="en-US" sz="1600" dirty="0" smtClean="0">
                <a:solidFill>
                  <a:schemeClr val="tx1">
                    <a:lumMod val="50000"/>
                    <a:lumOff val="50000"/>
                  </a:schemeClr>
                </a:solidFill>
                <a:latin typeface="微软雅黑" charset="0"/>
                <a:ea typeface="微软雅黑" charset="0"/>
                <a:cs typeface="+mn-ea"/>
                <a:sym typeface="+mn-lt"/>
              </a:rPr>
              <a:t>，该关键词下的广告位短时间内会消失，</a:t>
            </a:r>
            <a:endParaRPr lang="en-US" altLang="zh-CN" sz="1600" dirty="0" smtClean="0">
              <a:solidFill>
                <a:schemeClr val="tx1">
                  <a:lumMod val="50000"/>
                  <a:lumOff val="50000"/>
                </a:schemeClr>
              </a:solidFill>
              <a:latin typeface="微软雅黑" charset="0"/>
              <a:ea typeface="微软雅黑" charset="0"/>
              <a:cs typeface="+mn-ea"/>
              <a:sym typeface="+mn-lt"/>
            </a:endParaRPr>
          </a:p>
          <a:p>
            <a:pPr marL="0" indent="0">
              <a:buNone/>
            </a:pPr>
            <a:endParaRPr lang="en-US" altLang="zh-CN" sz="1600" dirty="0">
              <a:solidFill>
                <a:schemeClr val="tx1">
                  <a:lumMod val="50000"/>
                  <a:lumOff val="50000"/>
                </a:schemeClr>
              </a:solidFill>
              <a:latin typeface="微软雅黑" charset="0"/>
              <a:ea typeface="微软雅黑" charset="0"/>
              <a:cs typeface="+mn-ea"/>
              <a:sym typeface="+mn-lt"/>
            </a:endParaRPr>
          </a:p>
          <a:p>
            <a:pPr marL="0" indent="0">
              <a:buNone/>
            </a:pPr>
            <a:r>
              <a:rPr lang="zh-CN" altLang="en-US" sz="2000" b="1" dirty="0">
                <a:solidFill>
                  <a:schemeClr val="tx1">
                    <a:lumMod val="50000"/>
                    <a:lumOff val="50000"/>
                  </a:schemeClr>
                </a:solidFill>
                <a:latin typeface="微软雅黑" charset="0"/>
                <a:ea typeface="微软雅黑" charset="0"/>
                <a:cs typeface="+mn-ea"/>
                <a:sym typeface="+mn-lt"/>
              </a:rPr>
              <a:t>原因</a:t>
            </a:r>
            <a:r>
              <a:rPr lang="zh-CN" altLang="en-US" sz="2000" b="1" dirty="0" smtClean="0">
                <a:solidFill>
                  <a:schemeClr val="tx1">
                    <a:lumMod val="50000"/>
                    <a:lumOff val="50000"/>
                  </a:schemeClr>
                </a:solidFill>
                <a:latin typeface="微软雅黑" charset="0"/>
                <a:ea typeface="微软雅黑" charset="0"/>
                <a:cs typeface="+mn-ea"/>
                <a:sym typeface="+mn-lt"/>
              </a:rPr>
              <a:t>：</a:t>
            </a:r>
            <a:endParaRPr lang="en-US" altLang="zh-CN" sz="2000" b="1" dirty="0">
              <a:solidFill>
                <a:schemeClr val="tx1">
                  <a:lumMod val="50000"/>
                  <a:lumOff val="50000"/>
                </a:schemeClr>
              </a:solidFill>
              <a:latin typeface="微软雅黑" charset="0"/>
              <a:ea typeface="微软雅黑" charset="0"/>
              <a:cs typeface="+mn-ea"/>
              <a:sym typeface="+mn-lt"/>
            </a:endParaRPr>
          </a:p>
          <a:p>
            <a:pPr marL="0" indent="0">
              <a:buNone/>
            </a:pPr>
            <a:r>
              <a:rPr lang="zh-CN" altLang="en-US" sz="1600" dirty="0" smtClean="0">
                <a:solidFill>
                  <a:schemeClr val="tx1">
                    <a:lumMod val="50000"/>
                    <a:lumOff val="50000"/>
                  </a:schemeClr>
                </a:solidFill>
                <a:latin typeface="微软雅黑" charset="0"/>
                <a:ea typeface="微软雅黑" charset="0"/>
                <a:cs typeface="+mn-ea"/>
                <a:sym typeface="+mn-lt"/>
              </a:rPr>
              <a:t>避免广告被恶意点击，从而开发者被无故消耗大量广告预算的现象出现</a:t>
            </a:r>
            <a:endParaRPr lang="en-US" altLang="zh-CN" sz="1600" dirty="0">
              <a:solidFill>
                <a:schemeClr val="tx1">
                  <a:lumMod val="50000"/>
                  <a:lumOff val="50000"/>
                </a:schemeClr>
              </a:solidFill>
              <a:latin typeface="微软雅黑" charset="0"/>
              <a:ea typeface="微软雅黑" charset="0"/>
              <a:cs typeface="+mn-ea"/>
              <a:sym typeface="+mn-lt"/>
            </a:endParaRPr>
          </a:p>
        </p:txBody>
      </p:sp>
      <p:sp>
        <p:nvSpPr>
          <p:cNvPr id="11" name="Freeform 6"/>
          <p:cNvSpPr>
            <a:spLocks noEditPoints="1"/>
          </p:cNvSpPr>
          <p:nvPr/>
        </p:nvSpPr>
        <p:spPr bwMode="auto">
          <a:xfrm>
            <a:off x="591879" y="4509933"/>
            <a:ext cx="314012" cy="321940"/>
          </a:xfrm>
          <a:custGeom>
            <a:avLst/>
            <a:gdLst>
              <a:gd name="T0" fmla="*/ 121 w 417"/>
              <a:gd name="T1" fmla="*/ 94 h 426"/>
              <a:gd name="T2" fmla="*/ 85 w 417"/>
              <a:gd name="T3" fmla="*/ 341 h 426"/>
              <a:gd name="T4" fmla="*/ 332 w 417"/>
              <a:gd name="T5" fmla="*/ 305 h 426"/>
              <a:gd name="T6" fmla="*/ 267 w 417"/>
              <a:gd name="T7" fmla="*/ 159 h 426"/>
              <a:gd name="T8" fmla="*/ 121 w 417"/>
              <a:gd name="T9" fmla="*/ 94 h 426"/>
              <a:gd name="T10" fmla="*/ 306 w 417"/>
              <a:gd name="T11" fmla="*/ 286 h 426"/>
              <a:gd name="T12" fmla="*/ 199 w 417"/>
              <a:gd name="T13" fmla="*/ 227 h 426"/>
              <a:gd name="T14" fmla="*/ 140 w 417"/>
              <a:gd name="T15" fmla="*/ 120 h 426"/>
              <a:gd name="T16" fmla="*/ 247 w 417"/>
              <a:gd name="T17" fmla="*/ 179 h 426"/>
              <a:gd name="T18" fmla="*/ 306 w 417"/>
              <a:gd name="T19" fmla="*/ 286 h 426"/>
              <a:gd name="T20" fmla="*/ 309 w 417"/>
              <a:gd name="T21" fmla="*/ 128 h 426"/>
              <a:gd name="T22" fmla="*/ 323 w 417"/>
              <a:gd name="T23" fmla="*/ 122 h 426"/>
              <a:gd name="T24" fmla="*/ 361 w 417"/>
              <a:gd name="T25" fmla="*/ 84 h 426"/>
              <a:gd name="T26" fmla="*/ 361 w 417"/>
              <a:gd name="T27" fmla="*/ 56 h 426"/>
              <a:gd name="T28" fmla="*/ 333 w 417"/>
              <a:gd name="T29" fmla="*/ 56 h 426"/>
              <a:gd name="T30" fmla="*/ 295 w 417"/>
              <a:gd name="T31" fmla="*/ 94 h 426"/>
              <a:gd name="T32" fmla="*/ 295 w 417"/>
              <a:gd name="T33" fmla="*/ 122 h 426"/>
              <a:gd name="T34" fmla="*/ 309 w 417"/>
              <a:gd name="T35" fmla="*/ 128 h 426"/>
              <a:gd name="T36" fmla="*/ 237 w 417"/>
              <a:gd name="T37" fmla="*/ 79 h 426"/>
              <a:gd name="T38" fmla="*/ 247 w 417"/>
              <a:gd name="T39" fmla="*/ 81 h 426"/>
              <a:gd name="T40" fmla="*/ 264 w 417"/>
              <a:gd name="T41" fmla="*/ 71 h 426"/>
              <a:gd name="T42" fmla="*/ 286 w 417"/>
              <a:gd name="T43" fmla="*/ 33 h 426"/>
              <a:gd name="T44" fmla="*/ 278 w 417"/>
              <a:gd name="T45" fmla="*/ 5 h 426"/>
              <a:gd name="T46" fmla="*/ 251 w 417"/>
              <a:gd name="T47" fmla="*/ 13 h 426"/>
              <a:gd name="T48" fmla="*/ 229 w 417"/>
              <a:gd name="T49" fmla="*/ 52 h 426"/>
              <a:gd name="T50" fmla="*/ 237 w 417"/>
              <a:gd name="T51" fmla="*/ 79 h 426"/>
              <a:gd name="T52" fmla="*/ 412 w 417"/>
              <a:gd name="T53" fmla="*/ 139 h 426"/>
              <a:gd name="T54" fmla="*/ 385 w 417"/>
              <a:gd name="T55" fmla="*/ 131 h 426"/>
              <a:gd name="T56" fmla="*/ 346 w 417"/>
              <a:gd name="T57" fmla="*/ 153 h 426"/>
              <a:gd name="T58" fmla="*/ 338 w 417"/>
              <a:gd name="T59" fmla="*/ 180 h 426"/>
              <a:gd name="T60" fmla="*/ 356 w 417"/>
              <a:gd name="T61" fmla="*/ 190 h 426"/>
              <a:gd name="T62" fmla="*/ 366 w 417"/>
              <a:gd name="T63" fmla="*/ 188 h 426"/>
              <a:gd name="T64" fmla="*/ 404 w 417"/>
              <a:gd name="T65" fmla="*/ 166 h 426"/>
              <a:gd name="T66" fmla="*/ 412 w 417"/>
              <a:gd name="T67" fmla="*/ 139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17" h="426">
                <a:moveTo>
                  <a:pt x="121" y="94"/>
                </a:moveTo>
                <a:cubicBezTo>
                  <a:pt x="98" y="116"/>
                  <a:pt x="0" y="256"/>
                  <a:pt x="85" y="341"/>
                </a:cubicBezTo>
                <a:cubicBezTo>
                  <a:pt x="170" y="426"/>
                  <a:pt x="309" y="328"/>
                  <a:pt x="332" y="305"/>
                </a:cubicBezTo>
                <a:cubicBezTo>
                  <a:pt x="354" y="283"/>
                  <a:pt x="325" y="217"/>
                  <a:pt x="267" y="159"/>
                </a:cubicBezTo>
                <a:cubicBezTo>
                  <a:pt x="209" y="101"/>
                  <a:pt x="143" y="72"/>
                  <a:pt x="121" y="94"/>
                </a:cubicBezTo>
                <a:close/>
                <a:moveTo>
                  <a:pt x="306" y="286"/>
                </a:moveTo>
                <a:cubicBezTo>
                  <a:pt x="299" y="292"/>
                  <a:pt x="248" y="277"/>
                  <a:pt x="199" y="227"/>
                </a:cubicBezTo>
                <a:cubicBezTo>
                  <a:pt x="149" y="178"/>
                  <a:pt x="134" y="127"/>
                  <a:pt x="140" y="120"/>
                </a:cubicBezTo>
                <a:cubicBezTo>
                  <a:pt x="147" y="113"/>
                  <a:pt x="198" y="129"/>
                  <a:pt x="247" y="179"/>
                </a:cubicBezTo>
                <a:cubicBezTo>
                  <a:pt x="297" y="228"/>
                  <a:pt x="313" y="279"/>
                  <a:pt x="306" y="286"/>
                </a:cubicBezTo>
                <a:close/>
                <a:moveTo>
                  <a:pt x="309" y="128"/>
                </a:moveTo>
                <a:cubicBezTo>
                  <a:pt x="314" y="128"/>
                  <a:pt x="319" y="126"/>
                  <a:pt x="323" y="122"/>
                </a:cubicBezTo>
                <a:cubicBezTo>
                  <a:pt x="361" y="84"/>
                  <a:pt x="361" y="84"/>
                  <a:pt x="361" y="84"/>
                </a:cubicBezTo>
                <a:cubicBezTo>
                  <a:pt x="369" y="76"/>
                  <a:pt x="369" y="64"/>
                  <a:pt x="361" y="56"/>
                </a:cubicBezTo>
                <a:cubicBezTo>
                  <a:pt x="353" y="48"/>
                  <a:pt x="341" y="48"/>
                  <a:pt x="333" y="56"/>
                </a:cubicBezTo>
                <a:cubicBezTo>
                  <a:pt x="295" y="94"/>
                  <a:pt x="295" y="94"/>
                  <a:pt x="295" y="94"/>
                </a:cubicBezTo>
                <a:cubicBezTo>
                  <a:pt x="287" y="102"/>
                  <a:pt x="287" y="115"/>
                  <a:pt x="295" y="122"/>
                </a:cubicBezTo>
                <a:cubicBezTo>
                  <a:pt x="299" y="126"/>
                  <a:pt x="304" y="128"/>
                  <a:pt x="309" y="128"/>
                </a:cubicBezTo>
                <a:close/>
                <a:moveTo>
                  <a:pt x="237" y="79"/>
                </a:moveTo>
                <a:cubicBezTo>
                  <a:pt x="240" y="81"/>
                  <a:pt x="243" y="81"/>
                  <a:pt x="247" y="81"/>
                </a:cubicBezTo>
                <a:cubicBezTo>
                  <a:pt x="254" y="81"/>
                  <a:pt x="260" y="78"/>
                  <a:pt x="264" y="71"/>
                </a:cubicBezTo>
                <a:cubicBezTo>
                  <a:pt x="286" y="33"/>
                  <a:pt x="286" y="33"/>
                  <a:pt x="286" y="33"/>
                </a:cubicBezTo>
                <a:cubicBezTo>
                  <a:pt x="291" y="23"/>
                  <a:pt x="288" y="11"/>
                  <a:pt x="278" y="5"/>
                </a:cubicBezTo>
                <a:cubicBezTo>
                  <a:pt x="268" y="0"/>
                  <a:pt x="256" y="3"/>
                  <a:pt x="251" y="13"/>
                </a:cubicBezTo>
                <a:cubicBezTo>
                  <a:pt x="229" y="52"/>
                  <a:pt x="229" y="52"/>
                  <a:pt x="229" y="52"/>
                </a:cubicBezTo>
                <a:cubicBezTo>
                  <a:pt x="224" y="61"/>
                  <a:pt x="227" y="73"/>
                  <a:pt x="237" y="79"/>
                </a:cubicBezTo>
                <a:close/>
                <a:moveTo>
                  <a:pt x="412" y="139"/>
                </a:moveTo>
                <a:cubicBezTo>
                  <a:pt x="406" y="129"/>
                  <a:pt x="394" y="126"/>
                  <a:pt x="385" y="131"/>
                </a:cubicBezTo>
                <a:cubicBezTo>
                  <a:pt x="346" y="153"/>
                  <a:pt x="346" y="153"/>
                  <a:pt x="346" y="153"/>
                </a:cubicBezTo>
                <a:cubicBezTo>
                  <a:pt x="336" y="158"/>
                  <a:pt x="333" y="171"/>
                  <a:pt x="338" y="180"/>
                </a:cubicBezTo>
                <a:cubicBezTo>
                  <a:pt x="342" y="187"/>
                  <a:pt x="349" y="190"/>
                  <a:pt x="356" y="190"/>
                </a:cubicBezTo>
                <a:cubicBezTo>
                  <a:pt x="359" y="190"/>
                  <a:pt x="363" y="190"/>
                  <a:pt x="366" y="188"/>
                </a:cubicBezTo>
                <a:cubicBezTo>
                  <a:pt x="404" y="166"/>
                  <a:pt x="404" y="166"/>
                  <a:pt x="404" y="166"/>
                </a:cubicBezTo>
                <a:cubicBezTo>
                  <a:pt x="414" y="161"/>
                  <a:pt x="417" y="149"/>
                  <a:pt x="412" y="139"/>
                </a:cubicBezTo>
                <a:close/>
              </a:path>
            </a:pathLst>
          </a:custGeom>
          <a:solidFill>
            <a:schemeClr val="bg2"/>
          </a:solidFill>
          <a:ln>
            <a:noFill/>
          </a:ln>
        </p:spPr>
        <p:txBody>
          <a:bodyPr vert="horz" wrap="square" lIns="68580" tIns="34290" rIns="68580" bIns="34290" numCol="1" anchor="t" anchorCtr="0" compatLnSpc="1"/>
          <a:lstStyle/>
          <a:p>
            <a:endParaRPr lang="en-US" sz="1350" dirty="0">
              <a:cs typeface="+mn-ea"/>
              <a:sym typeface="+mn-lt"/>
            </a:endParaRPr>
          </a:p>
        </p:txBody>
      </p:sp>
    </p:spTree>
    <p:extLst>
      <p:ext uri="{BB962C8B-B14F-4D97-AF65-F5344CB8AC3E}">
        <p14:creationId xmlns:p14="http://schemas.microsoft.com/office/powerpoint/2010/main" val="426012245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a:t>
            </a:r>
            <a:r>
              <a:rPr lang="en-US" altLang="zh-CN" dirty="0" smtClean="0"/>
              <a:t>.4 </a:t>
            </a:r>
            <a:r>
              <a:rPr lang="zh-CN" altLang="en-US" dirty="0"/>
              <a:t>品牌</a:t>
            </a:r>
            <a:r>
              <a:rPr lang="zh-CN" altLang="en-US" dirty="0" smtClean="0"/>
              <a:t>词</a:t>
            </a:r>
            <a:r>
              <a:rPr lang="en-US" altLang="zh-CN" dirty="0" smtClean="0"/>
              <a:t> </a:t>
            </a:r>
            <a:endParaRPr lang="zh-CN" altLang="en-US" dirty="0"/>
          </a:p>
        </p:txBody>
      </p:sp>
      <p:grpSp>
        <p:nvGrpSpPr>
          <p:cNvPr id="6" name="组合 5"/>
          <p:cNvGrpSpPr/>
          <p:nvPr/>
        </p:nvGrpSpPr>
        <p:grpSpPr>
          <a:xfrm>
            <a:off x="7723018" y="1731145"/>
            <a:ext cx="3591702" cy="525613"/>
            <a:chOff x="611560" y="1563638"/>
            <a:chExt cx="3744292" cy="360040"/>
          </a:xfrm>
        </p:grpSpPr>
        <p:sp>
          <p:nvSpPr>
            <p:cNvPr id="7" name="圆角矩形 6"/>
            <p:cNvSpPr/>
            <p:nvPr/>
          </p:nvSpPr>
          <p:spPr>
            <a:xfrm>
              <a:off x="611560" y="1563638"/>
              <a:ext cx="3744292" cy="36004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8" name="图片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12917" y="1587995"/>
              <a:ext cx="528549" cy="334678"/>
            </a:xfrm>
            <a:prstGeom prst="rect">
              <a:avLst/>
            </a:prstGeom>
          </p:spPr>
        </p:pic>
        <p:sp>
          <p:nvSpPr>
            <p:cNvPr id="9" name="文本框 17"/>
            <p:cNvSpPr txBox="1"/>
            <p:nvPr/>
          </p:nvSpPr>
          <p:spPr>
            <a:xfrm>
              <a:off x="1261581" y="1605396"/>
              <a:ext cx="2359868" cy="274072"/>
            </a:xfrm>
            <a:prstGeom prst="rect">
              <a:avLst/>
            </a:prstGeom>
            <a:noFill/>
          </p:spPr>
          <p:txBody>
            <a:bodyPr wrap="square" rtlCol="0">
              <a:spAutoFit/>
            </a:bodyPr>
            <a:lstStyle/>
            <a:p>
              <a:r>
                <a:rPr lang="en-US" altLang="zh-CN" sz="2000" dirty="0">
                  <a:cs typeface="+mn-ea"/>
                  <a:sym typeface="+mn-lt"/>
                </a:rPr>
                <a:t>Amazon</a:t>
              </a:r>
            </a:p>
          </p:txBody>
        </p:sp>
      </p:grpSp>
      <p:sp>
        <p:nvSpPr>
          <p:cNvPr id="10" name="Freeform 6"/>
          <p:cNvSpPr>
            <a:spLocks noEditPoints="1"/>
          </p:cNvSpPr>
          <p:nvPr/>
        </p:nvSpPr>
        <p:spPr bwMode="auto">
          <a:xfrm>
            <a:off x="7131225" y="3014258"/>
            <a:ext cx="314012" cy="321940"/>
          </a:xfrm>
          <a:custGeom>
            <a:avLst/>
            <a:gdLst>
              <a:gd name="T0" fmla="*/ 121 w 417"/>
              <a:gd name="T1" fmla="*/ 94 h 426"/>
              <a:gd name="T2" fmla="*/ 85 w 417"/>
              <a:gd name="T3" fmla="*/ 341 h 426"/>
              <a:gd name="T4" fmla="*/ 332 w 417"/>
              <a:gd name="T5" fmla="*/ 305 h 426"/>
              <a:gd name="T6" fmla="*/ 267 w 417"/>
              <a:gd name="T7" fmla="*/ 159 h 426"/>
              <a:gd name="T8" fmla="*/ 121 w 417"/>
              <a:gd name="T9" fmla="*/ 94 h 426"/>
              <a:gd name="T10" fmla="*/ 306 w 417"/>
              <a:gd name="T11" fmla="*/ 286 h 426"/>
              <a:gd name="T12" fmla="*/ 199 w 417"/>
              <a:gd name="T13" fmla="*/ 227 h 426"/>
              <a:gd name="T14" fmla="*/ 140 w 417"/>
              <a:gd name="T15" fmla="*/ 120 h 426"/>
              <a:gd name="T16" fmla="*/ 247 w 417"/>
              <a:gd name="T17" fmla="*/ 179 h 426"/>
              <a:gd name="T18" fmla="*/ 306 w 417"/>
              <a:gd name="T19" fmla="*/ 286 h 426"/>
              <a:gd name="T20" fmla="*/ 309 w 417"/>
              <a:gd name="T21" fmla="*/ 128 h 426"/>
              <a:gd name="T22" fmla="*/ 323 w 417"/>
              <a:gd name="T23" fmla="*/ 122 h 426"/>
              <a:gd name="T24" fmla="*/ 361 w 417"/>
              <a:gd name="T25" fmla="*/ 84 h 426"/>
              <a:gd name="T26" fmla="*/ 361 w 417"/>
              <a:gd name="T27" fmla="*/ 56 h 426"/>
              <a:gd name="T28" fmla="*/ 333 w 417"/>
              <a:gd name="T29" fmla="*/ 56 h 426"/>
              <a:gd name="T30" fmla="*/ 295 w 417"/>
              <a:gd name="T31" fmla="*/ 94 h 426"/>
              <a:gd name="T32" fmla="*/ 295 w 417"/>
              <a:gd name="T33" fmla="*/ 122 h 426"/>
              <a:gd name="T34" fmla="*/ 309 w 417"/>
              <a:gd name="T35" fmla="*/ 128 h 426"/>
              <a:gd name="T36" fmla="*/ 237 w 417"/>
              <a:gd name="T37" fmla="*/ 79 h 426"/>
              <a:gd name="T38" fmla="*/ 247 w 417"/>
              <a:gd name="T39" fmla="*/ 81 h 426"/>
              <a:gd name="T40" fmla="*/ 264 w 417"/>
              <a:gd name="T41" fmla="*/ 71 h 426"/>
              <a:gd name="T42" fmla="*/ 286 w 417"/>
              <a:gd name="T43" fmla="*/ 33 h 426"/>
              <a:gd name="T44" fmla="*/ 278 w 417"/>
              <a:gd name="T45" fmla="*/ 5 h 426"/>
              <a:gd name="T46" fmla="*/ 251 w 417"/>
              <a:gd name="T47" fmla="*/ 13 h 426"/>
              <a:gd name="T48" fmla="*/ 229 w 417"/>
              <a:gd name="T49" fmla="*/ 52 h 426"/>
              <a:gd name="T50" fmla="*/ 237 w 417"/>
              <a:gd name="T51" fmla="*/ 79 h 426"/>
              <a:gd name="T52" fmla="*/ 412 w 417"/>
              <a:gd name="T53" fmla="*/ 139 h 426"/>
              <a:gd name="T54" fmla="*/ 385 w 417"/>
              <a:gd name="T55" fmla="*/ 131 h 426"/>
              <a:gd name="T56" fmla="*/ 346 w 417"/>
              <a:gd name="T57" fmla="*/ 153 h 426"/>
              <a:gd name="T58" fmla="*/ 338 w 417"/>
              <a:gd name="T59" fmla="*/ 180 h 426"/>
              <a:gd name="T60" fmla="*/ 356 w 417"/>
              <a:gd name="T61" fmla="*/ 190 h 426"/>
              <a:gd name="T62" fmla="*/ 366 w 417"/>
              <a:gd name="T63" fmla="*/ 188 h 426"/>
              <a:gd name="T64" fmla="*/ 404 w 417"/>
              <a:gd name="T65" fmla="*/ 166 h 426"/>
              <a:gd name="T66" fmla="*/ 412 w 417"/>
              <a:gd name="T67" fmla="*/ 139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17" h="426">
                <a:moveTo>
                  <a:pt x="121" y="94"/>
                </a:moveTo>
                <a:cubicBezTo>
                  <a:pt x="98" y="116"/>
                  <a:pt x="0" y="256"/>
                  <a:pt x="85" y="341"/>
                </a:cubicBezTo>
                <a:cubicBezTo>
                  <a:pt x="170" y="426"/>
                  <a:pt x="309" y="328"/>
                  <a:pt x="332" y="305"/>
                </a:cubicBezTo>
                <a:cubicBezTo>
                  <a:pt x="354" y="283"/>
                  <a:pt x="325" y="217"/>
                  <a:pt x="267" y="159"/>
                </a:cubicBezTo>
                <a:cubicBezTo>
                  <a:pt x="209" y="101"/>
                  <a:pt x="143" y="72"/>
                  <a:pt x="121" y="94"/>
                </a:cubicBezTo>
                <a:close/>
                <a:moveTo>
                  <a:pt x="306" y="286"/>
                </a:moveTo>
                <a:cubicBezTo>
                  <a:pt x="299" y="292"/>
                  <a:pt x="248" y="277"/>
                  <a:pt x="199" y="227"/>
                </a:cubicBezTo>
                <a:cubicBezTo>
                  <a:pt x="149" y="178"/>
                  <a:pt x="134" y="127"/>
                  <a:pt x="140" y="120"/>
                </a:cubicBezTo>
                <a:cubicBezTo>
                  <a:pt x="147" y="113"/>
                  <a:pt x="198" y="129"/>
                  <a:pt x="247" y="179"/>
                </a:cubicBezTo>
                <a:cubicBezTo>
                  <a:pt x="297" y="228"/>
                  <a:pt x="313" y="279"/>
                  <a:pt x="306" y="286"/>
                </a:cubicBezTo>
                <a:close/>
                <a:moveTo>
                  <a:pt x="309" y="128"/>
                </a:moveTo>
                <a:cubicBezTo>
                  <a:pt x="314" y="128"/>
                  <a:pt x="319" y="126"/>
                  <a:pt x="323" y="122"/>
                </a:cubicBezTo>
                <a:cubicBezTo>
                  <a:pt x="361" y="84"/>
                  <a:pt x="361" y="84"/>
                  <a:pt x="361" y="84"/>
                </a:cubicBezTo>
                <a:cubicBezTo>
                  <a:pt x="369" y="76"/>
                  <a:pt x="369" y="64"/>
                  <a:pt x="361" y="56"/>
                </a:cubicBezTo>
                <a:cubicBezTo>
                  <a:pt x="353" y="48"/>
                  <a:pt x="341" y="48"/>
                  <a:pt x="333" y="56"/>
                </a:cubicBezTo>
                <a:cubicBezTo>
                  <a:pt x="295" y="94"/>
                  <a:pt x="295" y="94"/>
                  <a:pt x="295" y="94"/>
                </a:cubicBezTo>
                <a:cubicBezTo>
                  <a:pt x="287" y="102"/>
                  <a:pt x="287" y="115"/>
                  <a:pt x="295" y="122"/>
                </a:cubicBezTo>
                <a:cubicBezTo>
                  <a:pt x="299" y="126"/>
                  <a:pt x="304" y="128"/>
                  <a:pt x="309" y="128"/>
                </a:cubicBezTo>
                <a:close/>
                <a:moveTo>
                  <a:pt x="237" y="79"/>
                </a:moveTo>
                <a:cubicBezTo>
                  <a:pt x="240" y="81"/>
                  <a:pt x="243" y="81"/>
                  <a:pt x="247" y="81"/>
                </a:cubicBezTo>
                <a:cubicBezTo>
                  <a:pt x="254" y="81"/>
                  <a:pt x="260" y="78"/>
                  <a:pt x="264" y="71"/>
                </a:cubicBezTo>
                <a:cubicBezTo>
                  <a:pt x="286" y="33"/>
                  <a:pt x="286" y="33"/>
                  <a:pt x="286" y="33"/>
                </a:cubicBezTo>
                <a:cubicBezTo>
                  <a:pt x="291" y="23"/>
                  <a:pt x="288" y="11"/>
                  <a:pt x="278" y="5"/>
                </a:cubicBezTo>
                <a:cubicBezTo>
                  <a:pt x="268" y="0"/>
                  <a:pt x="256" y="3"/>
                  <a:pt x="251" y="13"/>
                </a:cubicBezTo>
                <a:cubicBezTo>
                  <a:pt x="229" y="52"/>
                  <a:pt x="229" y="52"/>
                  <a:pt x="229" y="52"/>
                </a:cubicBezTo>
                <a:cubicBezTo>
                  <a:pt x="224" y="61"/>
                  <a:pt x="227" y="73"/>
                  <a:pt x="237" y="79"/>
                </a:cubicBezTo>
                <a:close/>
                <a:moveTo>
                  <a:pt x="412" y="139"/>
                </a:moveTo>
                <a:cubicBezTo>
                  <a:pt x="406" y="129"/>
                  <a:pt x="394" y="126"/>
                  <a:pt x="385" y="131"/>
                </a:cubicBezTo>
                <a:cubicBezTo>
                  <a:pt x="346" y="153"/>
                  <a:pt x="346" y="153"/>
                  <a:pt x="346" y="153"/>
                </a:cubicBezTo>
                <a:cubicBezTo>
                  <a:pt x="336" y="158"/>
                  <a:pt x="333" y="171"/>
                  <a:pt x="338" y="180"/>
                </a:cubicBezTo>
                <a:cubicBezTo>
                  <a:pt x="342" y="187"/>
                  <a:pt x="349" y="190"/>
                  <a:pt x="356" y="190"/>
                </a:cubicBezTo>
                <a:cubicBezTo>
                  <a:pt x="359" y="190"/>
                  <a:pt x="363" y="190"/>
                  <a:pt x="366" y="188"/>
                </a:cubicBezTo>
                <a:cubicBezTo>
                  <a:pt x="404" y="166"/>
                  <a:pt x="404" y="166"/>
                  <a:pt x="404" y="166"/>
                </a:cubicBezTo>
                <a:cubicBezTo>
                  <a:pt x="414" y="161"/>
                  <a:pt x="417" y="149"/>
                  <a:pt x="412" y="139"/>
                </a:cubicBezTo>
                <a:close/>
              </a:path>
            </a:pathLst>
          </a:custGeom>
          <a:solidFill>
            <a:schemeClr val="bg2"/>
          </a:solidFill>
          <a:ln>
            <a:noFill/>
          </a:ln>
        </p:spPr>
        <p:txBody>
          <a:bodyPr vert="horz" wrap="square" lIns="68580" tIns="34290" rIns="68580" bIns="34290" numCol="1" anchor="t" anchorCtr="0" compatLnSpc="1"/>
          <a:lstStyle/>
          <a:p>
            <a:endParaRPr lang="en-US" sz="1350" dirty="0">
              <a:cs typeface="+mn-ea"/>
              <a:sym typeface="+mn-lt"/>
            </a:endParaRPr>
          </a:p>
        </p:txBody>
      </p:sp>
      <p:sp>
        <p:nvSpPr>
          <p:cNvPr id="11" name="Content Placeholder 2"/>
          <p:cNvSpPr txBox="1"/>
          <p:nvPr/>
        </p:nvSpPr>
        <p:spPr>
          <a:xfrm>
            <a:off x="7445237" y="3014258"/>
            <a:ext cx="4599576" cy="2880515"/>
          </a:xfrm>
          <a:prstGeom prst="rect">
            <a:avLst/>
          </a:prstGeom>
        </p:spPr>
        <p:txBody>
          <a:bodyPr vert="horz" lIns="68580" tIns="34290" rIns="68580" bIns="3429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zh-CN" altLang="en-US" sz="2000" b="1" dirty="0">
                <a:solidFill>
                  <a:schemeClr val="tx1">
                    <a:lumMod val="50000"/>
                    <a:lumOff val="50000"/>
                  </a:schemeClr>
                </a:solidFill>
                <a:latin typeface="微软雅黑" charset="0"/>
                <a:ea typeface="微软雅黑" charset="0"/>
                <a:cs typeface="+mn-ea"/>
                <a:sym typeface="+mn-lt"/>
              </a:rPr>
              <a:t>无品牌词保护</a:t>
            </a:r>
            <a:r>
              <a:rPr lang="en-US" sz="2000" b="1" dirty="0">
                <a:solidFill>
                  <a:schemeClr val="tx1">
                    <a:lumMod val="50000"/>
                    <a:lumOff val="50000"/>
                  </a:schemeClr>
                </a:solidFill>
                <a:latin typeface="微软雅黑" charset="0"/>
                <a:ea typeface="微软雅黑" charset="0"/>
                <a:cs typeface="+mn-ea"/>
                <a:sym typeface="+mn-lt"/>
              </a:rPr>
              <a:t/>
            </a:r>
            <a:br>
              <a:rPr lang="en-US" sz="2000" b="1" dirty="0">
                <a:solidFill>
                  <a:schemeClr val="tx1">
                    <a:lumMod val="50000"/>
                    <a:lumOff val="50000"/>
                  </a:schemeClr>
                </a:solidFill>
                <a:latin typeface="微软雅黑" charset="0"/>
                <a:ea typeface="微软雅黑" charset="0"/>
                <a:cs typeface="+mn-ea"/>
                <a:sym typeface="+mn-lt"/>
              </a:rPr>
            </a:br>
            <a:r>
              <a:rPr lang="zh-CN" altLang="en-US" sz="1600" dirty="0">
                <a:solidFill>
                  <a:schemeClr val="tx1">
                    <a:lumMod val="50000"/>
                    <a:lumOff val="50000"/>
                  </a:schemeClr>
                </a:solidFill>
                <a:latin typeface="微软雅黑" charset="0"/>
                <a:ea typeface="微软雅黑" charset="0"/>
                <a:cs typeface="+mn-ea"/>
                <a:sym typeface="+mn-lt"/>
              </a:rPr>
              <a:t>苹果搜索广告无品牌词保护机制，任何</a:t>
            </a:r>
            <a:r>
              <a:rPr lang="en-US" altLang="zh-CN" sz="1600" dirty="0">
                <a:solidFill>
                  <a:schemeClr val="tx1">
                    <a:lumMod val="50000"/>
                    <a:lumOff val="50000"/>
                  </a:schemeClr>
                </a:solidFill>
                <a:latin typeface="微软雅黑" charset="0"/>
                <a:ea typeface="微软雅黑" charset="0"/>
                <a:cs typeface="+mn-ea"/>
                <a:sym typeface="+mn-lt"/>
              </a:rPr>
              <a:t>App</a:t>
            </a:r>
            <a:r>
              <a:rPr lang="zh-CN" altLang="en-US" sz="1600" dirty="0">
                <a:solidFill>
                  <a:schemeClr val="tx1">
                    <a:lumMod val="50000"/>
                    <a:lumOff val="50000"/>
                  </a:schemeClr>
                </a:solidFill>
                <a:latin typeface="微软雅黑" charset="0"/>
                <a:ea typeface="微软雅黑" charset="0"/>
                <a:cs typeface="+mn-ea"/>
                <a:sym typeface="+mn-lt"/>
              </a:rPr>
              <a:t>的品牌词下都可以进行广告投放，但需要遵守相关性规则；</a:t>
            </a:r>
            <a:endParaRPr lang="en-US" altLang="zh-CN" sz="1600" dirty="0">
              <a:solidFill>
                <a:schemeClr val="tx1">
                  <a:lumMod val="50000"/>
                  <a:lumOff val="50000"/>
                </a:schemeClr>
              </a:solidFill>
              <a:latin typeface="微软雅黑" charset="0"/>
              <a:ea typeface="微软雅黑" charset="0"/>
              <a:cs typeface="+mn-ea"/>
              <a:sym typeface="+mn-lt"/>
            </a:endParaRPr>
          </a:p>
          <a:p>
            <a:pPr marL="0" indent="0">
              <a:buNone/>
            </a:pPr>
            <a:endParaRPr lang="en-US" altLang="zh-CN" sz="1600" dirty="0">
              <a:solidFill>
                <a:schemeClr val="tx1">
                  <a:lumMod val="50000"/>
                  <a:lumOff val="50000"/>
                </a:schemeClr>
              </a:solidFill>
              <a:latin typeface="微软雅黑" charset="0"/>
              <a:ea typeface="微软雅黑" charset="0"/>
              <a:cs typeface="+mn-ea"/>
              <a:sym typeface="+mn-lt"/>
            </a:endParaRPr>
          </a:p>
          <a:p>
            <a:pPr marL="0" indent="0">
              <a:buNone/>
            </a:pPr>
            <a:endParaRPr lang="en-US" altLang="zh-CN" sz="1600" dirty="0">
              <a:solidFill>
                <a:schemeClr val="tx1">
                  <a:lumMod val="50000"/>
                  <a:lumOff val="50000"/>
                </a:schemeClr>
              </a:solidFill>
              <a:latin typeface="微软雅黑" charset="0"/>
              <a:ea typeface="微软雅黑" charset="0"/>
              <a:cs typeface="+mn-ea"/>
              <a:sym typeface="+mn-lt"/>
            </a:endParaRPr>
          </a:p>
          <a:p>
            <a:pPr marL="0" indent="0">
              <a:buNone/>
            </a:pPr>
            <a:r>
              <a:rPr lang="zh-CN" altLang="en-US" sz="2000" b="1" dirty="0">
                <a:solidFill>
                  <a:schemeClr val="tx1">
                    <a:lumMod val="50000"/>
                    <a:lumOff val="50000"/>
                  </a:schemeClr>
                </a:solidFill>
                <a:latin typeface="微软雅黑" charset="0"/>
                <a:ea typeface="微软雅黑" charset="0"/>
                <a:cs typeface="+mn-ea"/>
                <a:sym typeface="+mn-lt"/>
              </a:rPr>
              <a:t>重复展示</a:t>
            </a:r>
            <a:endParaRPr lang="en-US" altLang="zh-CN" sz="2000" b="1" dirty="0">
              <a:solidFill>
                <a:schemeClr val="tx1">
                  <a:lumMod val="50000"/>
                  <a:lumOff val="50000"/>
                </a:schemeClr>
              </a:solidFill>
              <a:latin typeface="微软雅黑" charset="0"/>
              <a:ea typeface="微软雅黑" charset="0"/>
              <a:cs typeface="+mn-ea"/>
              <a:sym typeface="+mn-lt"/>
            </a:endParaRPr>
          </a:p>
          <a:p>
            <a:pPr marL="0" indent="0">
              <a:buNone/>
            </a:pPr>
            <a:r>
              <a:rPr lang="zh-CN" altLang="en-US" sz="1600" dirty="0">
                <a:solidFill>
                  <a:schemeClr val="tx1">
                    <a:lumMod val="50000"/>
                    <a:lumOff val="50000"/>
                  </a:schemeClr>
                </a:solidFill>
                <a:latin typeface="微软雅黑" charset="0"/>
                <a:ea typeface="微软雅黑" charset="0"/>
                <a:cs typeface="+mn-ea"/>
                <a:sym typeface="+mn-lt"/>
              </a:rPr>
              <a:t>如果该产品的自然搜索排名在第一位，并不影响其广告的正常</a:t>
            </a:r>
            <a:r>
              <a:rPr lang="zh-CN" altLang="en-US" sz="1600" dirty="0" smtClean="0">
                <a:solidFill>
                  <a:schemeClr val="tx1">
                    <a:lumMod val="50000"/>
                    <a:lumOff val="50000"/>
                  </a:schemeClr>
                </a:solidFill>
                <a:latin typeface="微软雅黑" charset="0"/>
                <a:ea typeface="微软雅黑" charset="0"/>
                <a:cs typeface="+mn-ea"/>
                <a:sym typeface="+mn-lt"/>
              </a:rPr>
              <a:t>投放。</a:t>
            </a:r>
            <a:endParaRPr lang="en-US" altLang="zh-CN" sz="1600" dirty="0">
              <a:solidFill>
                <a:schemeClr val="tx1">
                  <a:lumMod val="50000"/>
                  <a:lumOff val="50000"/>
                </a:schemeClr>
              </a:solidFill>
              <a:latin typeface="微软雅黑" charset="0"/>
              <a:ea typeface="微软雅黑" charset="0"/>
              <a:cs typeface="+mn-ea"/>
              <a:sym typeface="+mn-lt"/>
            </a:endParaRPr>
          </a:p>
          <a:p>
            <a:pPr marL="0" indent="0">
              <a:buNone/>
            </a:pPr>
            <a:endParaRPr lang="en-US" altLang="zh-CN" sz="1600" dirty="0">
              <a:solidFill>
                <a:schemeClr val="tx1">
                  <a:lumMod val="50000"/>
                  <a:lumOff val="50000"/>
                </a:schemeClr>
              </a:solidFill>
              <a:latin typeface="微软雅黑" charset="0"/>
              <a:ea typeface="微软雅黑" charset="0"/>
              <a:cs typeface="+mn-ea"/>
              <a:sym typeface="+mn-lt"/>
            </a:endParaRPr>
          </a:p>
        </p:txBody>
      </p:sp>
      <p:sp>
        <p:nvSpPr>
          <p:cNvPr id="12" name="Freeform 6"/>
          <p:cNvSpPr>
            <a:spLocks noEditPoints="1"/>
          </p:cNvSpPr>
          <p:nvPr/>
        </p:nvSpPr>
        <p:spPr bwMode="auto">
          <a:xfrm>
            <a:off x="7131225" y="4454515"/>
            <a:ext cx="314012" cy="321940"/>
          </a:xfrm>
          <a:custGeom>
            <a:avLst/>
            <a:gdLst>
              <a:gd name="T0" fmla="*/ 121 w 417"/>
              <a:gd name="T1" fmla="*/ 94 h 426"/>
              <a:gd name="T2" fmla="*/ 85 w 417"/>
              <a:gd name="T3" fmla="*/ 341 h 426"/>
              <a:gd name="T4" fmla="*/ 332 w 417"/>
              <a:gd name="T5" fmla="*/ 305 h 426"/>
              <a:gd name="T6" fmla="*/ 267 w 417"/>
              <a:gd name="T7" fmla="*/ 159 h 426"/>
              <a:gd name="T8" fmla="*/ 121 w 417"/>
              <a:gd name="T9" fmla="*/ 94 h 426"/>
              <a:gd name="T10" fmla="*/ 306 w 417"/>
              <a:gd name="T11" fmla="*/ 286 h 426"/>
              <a:gd name="T12" fmla="*/ 199 w 417"/>
              <a:gd name="T13" fmla="*/ 227 h 426"/>
              <a:gd name="T14" fmla="*/ 140 w 417"/>
              <a:gd name="T15" fmla="*/ 120 h 426"/>
              <a:gd name="T16" fmla="*/ 247 w 417"/>
              <a:gd name="T17" fmla="*/ 179 h 426"/>
              <a:gd name="T18" fmla="*/ 306 w 417"/>
              <a:gd name="T19" fmla="*/ 286 h 426"/>
              <a:gd name="T20" fmla="*/ 309 w 417"/>
              <a:gd name="T21" fmla="*/ 128 h 426"/>
              <a:gd name="T22" fmla="*/ 323 w 417"/>
              <a:gd name="T23" fmla="*/ 122 h 426"/>
              <a:gd name="T24" fmla="*/ 361 w 417"/>
              <a:gd name="T25" fmla="*/ 84 h 426"/>
              <a:gd name="T26" fmla="*/ 361 w 417"/>
              <a:gd name="T27" fmla="*/ 56 h 426"/>
              <a:gd name="T28" fmla="*/ 333 w 417"/>
              <a:gd name="T29" fmla="*/ 56 h 426"/>
              <a:gd name="T30" fmla="*/ 295 w 417"/>
              <a:gd name="T31" fmla="*/ 94 h 426"/>
              <a:gd name="T32" fmla="*/ 295 w 417"/>
              <a:gd name="T33" fmla="*/ 122 h 426"/>
              <a:gd name="T34" fmla="*/ 309 w 417"/>
              <a:gd name="T35" fmla="*/ 128 h 426"/>
              <a:gd name="T36" fmla="*/ 237 w 417"/>
              <a:gd name="T37" fmla="*/ 79 h 426"/>
              <a:gd name="T38" fmla="*/ 247 w 417"/>
              <a:gd name="T39" fmla="*/ 81 h 426"/>
              <a:gd name="T40" fmla="*/ 264 w 417"/>
              <a:gd name="T41" fmla="*/ 71 h 426"/>
              <a:gd name="T42" fmla="*/ 286 w 417"/>
              <a:gd name="T43" fmla="*/ 33 h 426"/>
              <a:gd name="T44" fmla="*/ 278 w 417"/>
              <a:gd name="T45" fmla="*/ 5 h 426"/>
              <a:gd name="T46" fmla="*/ 251 w 417"/>
              <a:gd name="T47" fmla="*/ 13 h 426"/>
              <a:gd name="T48" fmla="*/ 229 w 417"/>
              <a:gd name="T49" fmla="*/ 52 h 426"/>
              <a:gd name="T50" fmla="*/ 237 w 417"/>
              <a:gd name="T51" fmla="*/ 79 h 426"/>
              <a:gd name="T52" fmla="*/ 412 w 417"/>
              <a:gd name="T53" fmla="*/ 139 h 426"/>
              <a:gd name="T54" fmla="*/ 385 w 417"/>
              <a:gd name="T55" fmla="*/ 131 h 426"/>
              <a:gd name="T56" fmla="*/ 346 w 417"/>
              <a:gd name="T57" fmla="*/ 153 h 426"/>
              <a:gd name="T58" fmla="*/ 338 w 417"/>
              <a:gd name="T59" fmla="*/ 180 h 426"/>
              <a:gd name="T60" fmla="*/ 356 w 417"/>
              <a:gd name="T61" fmla="*/ 190 h 426"/>
              <a:gd name="T62" fmla="*/ 366 w 417"/>
              <a:gd name="T63" fmla="*/ 188 h 426"/>
              <a:gd name="T64" fmla="*/ 404 w 417"/>
              <a:gd name="T65" fmla="*/ 166 h 426"/>
              <a:gd name="T66" fmla="*/ 412 w 417"/>
              <a:gd name="T67" fmla="*/ 139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17" h="426">
                <a:moveTo>
                  <a:pt x="121" y="94"/>
                </a:moveTo>
                <a:cubicBezTo>
                  <a:pt x="98" y="116"/>
                  <a:pt x="0" y="256"/>
                  <a:pt x="85" y="341"/>
                </a:cubicBezTo>
                <a:cubicBezTo>
                  <a:pt x="170" y="426"/>
                  <a:pt x="309" y="328"/>
                  <a:pt x="332" y="305"/>
                </a:cubicBezTo>
                <a:cubicBezTo>
                  <a:pt x="354" y="283"/>
                  <a:pt x="325" y="217"/>
                  <a:pt x="267" y="159"/>
                </a:cubicBezTo>
                <a:cubicBezTo>
                  <a:pt x="209" y="101"/>
                  <a:pt x="143" y="72"/>
                  <a:pt x="121" y="94"/>
                </a:cubicBezTo>
                <a:close/>
                <a:moveTo>
                  <a:pt x="306" y="286"/>
                </a:moveTo>
                <a:cubicBezTo>
                  <a:pt x="299" y="292"/>
                  <a:pt x="248" y="277"/>
                  <a:pt x="199" y="227"/>
                </a:cubicBezTo>
                <a:cubicBezTo>
                  <a:pt x="149" y="178"/>
                  <a:pt x="134" y="127"/>
                  <a:pt x="140" y="120"/>
                </a:cubicBezTo>
                <a:cubicBezTo>
                  <a:pt x="147" y="113"/>
                  <a:pt x="198" y="129"/>
                  <a:pt x="247" y="179"/>
                </a:cubicBezTo>
                <a:cubicBezTo>
                  <a:pt x="297" y="228"/>
                  <a:pt x="313" y="279"/>
                  <a:pt x="306" y="286"/>
                </a:cubicBezTo>
                <a:close/>
                <a:moveTo>
                  <a:pt x="309" y="128"/>
                </a:moveTo>
                <a:cubicBezTo>
                  <a:pt x="314" y="128"/>
                  <a:pt x="319" y="126"/>
                  <a:pt x="323" y="122"/>
                </a:cubicBezTo>
                <a:cubicBezTo>
                  <a:pt x="361" y="84"/>
                  <a:pt x="361" y="84"/>
                  <a:pt x="361" y="84"/>
                </a:cubicBezTo>
                <a:cubicBezTo>
                  <a:pt x="369" y="76"/>
                  <a:pt x="369" y="64"/>
                  <a:pt x="361" y="56"/>
                </a:cubicBezTo>
                <a:cubicBezTo>
                  <a:pt x="353" y="48"/>
                  <a:pt x="341" y="48"/>
                  <a:pt x="333" y="56"/>
                </a:cubicBezTo>
                <a:cubicBezTo>
                  <a:pt x="295" y="94"/>
                  <a:pt x="295" y="94"/>
                  <a:pt x="295" y="94"/>
                </a:cubicBezTo>
                <a:cubicBezTo>
                  <a:pt x="287" y="102"/>
                  <a:pt x="287" y="115"/>
                  <a:pt x="295" y="122"/>
                </a:cubicBezTo>
                <a:cubicBezTo>
                  <a:pt x="299" y="126"/>
                  <a:pt x="304" y="128"/>
                  <a:pt x="309" y="128"/>
                </a:cubicBezTo>
                <a:close/>
                <a:moveTo>
                  <a:pt x="237" y="79"/>
                </a:moveTo>
                <a:cubicBezTo>
                  <a:pt x="240" y="81"/>
                  <a:pt x="243" y="81"/>
                  <a:pt x="247" y="81"/>
                </a:cubicBezTo>
                <a:cubicBezTo>
                  <a:pt x="254" y="81"/>
                  <a:pt x="260" y="78"/>
                  <a:pt x="264" y="71"/>
                </a:cubicBezTo>
                <a:cubicBezTo>
                  <a:pt x="286" y="33"/>
                  <a:pt x="286" y="33"/>
                  <a:pt x="286" y="33"/>
                </a:cubicBezTo>
                <a:cubicBezTo>
                  <a:pt x="291" y="23"/>
                  <a:pt x="288" y="11"/>
                  <a:pt x="278" y="5"/>
                </a:cubicBezTo>
                <a:cubicBezTo>
                  <a:pt x="268" y="0"/>
                  <a:pt x="256" y="3"/>
                  <a:pt x="251" y="13"/>
                </a:cubicBezTo>
                <a:cubicBezTo>
                  <a:pt x="229" y="52"/>
                  <a:pt x="229" y="52"/>
                  <a:pt x="229" y="52"/>
                </a:cubicBezTo>
                <a:cubicBezTo>
                  <a:pt x="224" y="61"/>
                  <a:pt x="227" y="73"/>
                  <a:pt x="237" y="79"/>
                </a:cubicBezTo>
                <a:close/>
                <a:moveTo>
                  <a:pt x="412" y="139"/>
                </a:moveTo>
                <a:cubicBezTo>
                  <a:pt x="406" y="129"/>
                  <a:pt x="394" y="126"/>
                  <a:pt x="385" y="131"/>
                </a:cubicBezTo>
                <a:cubicBezTo>
                  <a:pt x="346" y="153"/>
                  <a:pt x="346" y="153"/>
                  <a:pt x="346" y="153"/>
                </a:cubicBezTo>
                <a:cubicBezTo>
                  <a:pt x="336" y="158"/>
                  <a:pt x="333" y="171"/>
                  <a:pt x="338" y="180"/>
                </a:cubicBezTo>
                <a:cubicBezTo>
                  <a:pt x="342" y="187"/>
                  <a:pt x="349" y="190"/>
                  <a:pt x="356" y="190"/>
                </a:cubicBezTo>
                <a:cubicBezTo>
                  <a:pt x="359" y="190"/>
                  <a:pt x="363" y="190"/>
                  <a:pt x="366" y="188"/>
                </a:cubicBezTo>
                <a:cubicBezTo>
                  <a:pt x="404" y="166"/>
                  <a:pt x="404" y="166"/>
                  <a:pt x="404" y="166"/>
                </a:cubicBezTo>
                <a:cubicBezTo>
                  <a:pt x="414" y="161"/>
                  <a:pt x="417" y="149"/>
                  <a:pt x="412" y="139"/>
                </a:cubicBezTo>
                <a:close/>
              </a:path>
            </a:pathLst>
          </a:custGeom>
          <a:solidFill>
            <a:schemeClr val="bg2"/>
          </a:solidFill>
          <a:ln>
            <a:noFill/>
          </a:ln>
        </p:spPr>
        <p:txBody>
          <a:bodyPr vert="horz" wrap="square" lIns="68580" tIns="34290" rIns="68580" bIns="34290" numCol="1" anchor="t" anchorCtr="0" compatLnSpc="1"/>
          <a:lstStyle/>
          <a:p>
            <a:endParaRPr lang="en-US" sz="1350" dirty="0">
              <a:cs typeface="+mn-ea"/>
              <a:sym typeface="+mn-lt"/>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4927" y="1454727"/>
            <a:ext cx="2668169" cy="4736000"/>
          </a:xfrm>
          <a:prstGeom prst="rect">
            <a:avLst/>
          </a:prstGeom>
        </p:spPr>
      </p:pic>
      <p:pic>
        <p:nvPicPr>
          <p:cNvPr id="13" name="图片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51456" y="1454727"/>
            <a:ext cx="2662556" cy="4740016"/>
          </a:xfrm>
          <a:prstGeom prst="rect">
            <a:avLst/>
          </a:prstGeom>
        </p:spPr>
      </p:pic>
    </p:spTree>
    <p:extLst>
      <p:ext uri="{BB962C8B-B14F-4D97-AF65-F5344CB8AC3E}">
        <p14:creationId xmlns:p14="http://schemas.microsoft.com/office/powerpoint/2010/main" val="38154122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2</a:t>
            </a:r>
            <a:r>
              <a:rPr lang="en-US" altLang="zh-CN" dirty="0" smtClean="0"/>
              <a:t>.5 Search Ads</a:t>
            </a:r>
            <a:r>
              <a:rPr lang="zh-CN" altLang="en-US" dirty="0" smtClean="0"/>
              <a:t>投放依据的用户信息</a:t>
            </a:r>
            <a:endParaRPr lang="zh-CN" altLang="en-US" dirty="0"/>
          </a:p>
        </p:txBody>
      </p:sp>
      <p:sp>
        <p:nvSpPr>
          <p:cNvPr id="12" name="椭圆 11"/>
          <p:cNvSpPr/>
          <p:nvPr/>
        </p:nvSpPr>
        <p:spPr>
          <a:xfrm rot="19800000">
            <a:off x="1083946" y="3980467"/>
            <a:ext cx="180368" cy="180368"/>
          </a:xfrm>
          <a:prstGeom prst="ellipse">
            <a:avLst/>
          </a:prstGeom>
          <a:solidFill>
            <a:srgbClr val="103154"/>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3200">
              <a:solidFill>
                <a:prstClr val="white"/>
              </a:solidFill>
              <a:latin typeface="Arial"/>
              <a:ea typeface="微软雅黑"/>
            </a:endParaRPr>
          </a:p>
        </p:txBody>
      </p:sp>
      <p:sp>
        <p:nvSpPr>
          <p:cNvPr id="13" name="椭圆 12"/>
          <p:cNvSpPr/>
          <p:nvPr/>
        </p:nvSpPr>
        <p:spPr>
          <a:xfrm rot="19800000">
            <a:off x="10701090" y="2874579"/>
            <a:ext cx="180368" cy="180368"/>
          </a:xfrm>
          <a:prstGeom prst="ellipse">
            <a:avLst/>
          </a:prstGeom>
          <a:solidFill>
            <a:schemeClr val="tx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3200">
              <a:solidFill>
                <a:prstClr val="white"/>
              </a:solidFill>
              <a:latin typeface="Arial"/>
              <a:ea typeface="微软雅黑"/>
            </a:endParaRPr>
          </a:p>
        </p:txBody>
      </p:sp>
      <p:sp>
        <p:nvSpPr>
          <p:cNvPr id="14" name="矩形 13"/>
          <p:cNvSpPr/>
          <p:nvPr/>
        </p:nvSpPr>
        <p:spPr>
          <a:xfrm>
            <a:off x="132026" y="4857745"/>
            <a:ext cx="2469877" cy="707758"/>
          </a:xfrm>
          <a:prstGeom prst="rect">
            <a:avLst/>
          </a:prstGeom>
          <a:effectLst/>
        </p:spPr>
        <p:txBody>
          <a:bodyPr wrap="square">
            <a:spAutoFit/>
          </a:bodyPr>
          <a:lstStyle/>
          <a:p>
            <a:pPr defTabSz="1219170">
              <a:lnSpc>
                <a:spcPct val="150000"/>
              </a:lnSpc>
            </a:pPr>
            <a:r>
              <a:rPr lang="zh-CN" altLang="en-US" sz="1333" dirty="0" smtClean="0">
                <a:solidFill>
                  <a:prstClr val="black">
                    <a:lumMod val="65000"/>
                    <a:lumOff val="35000"/>
                  </a:prstClr>
                </a:solidFill>
                <a:latin typeface="微软雅黑"/>
                <a:ea typeface="微软雅黑"/>
              </a:rPr>
              <a:t>用户的键盘语言设置，设备类型、连接类型、设备位置</a:t>
            </a:r>
            <a:endParaRPr lang="en-US" altLang="zh-CN" sz="1333" dirty="0">
              <a:solidFill>
                <a:prstClr val="black">
                  <a:lumMod val="65000"/>
                  <a:lumOff val="35000"/>
                </a:prstClr>
              </a:solidFill>
              <a:latin typeface="微软雅黑"/>
              <a:ea typeface="微软雅黑"/>
            </a:endParaRPr>
          </a:p>
        </p:txBody>
      </p:sp>
      <p:sp>
        <p:nvSpPr>
          <p:cNvPr id="15" name="TextBox 301"/>
          <p:cNvSpPr txBox="1"/>
          <p:nvPr/>
        </p:nvSpPr>
        <p:spPr>
          <a:xfrm>
            <a:off x="0" y="4388791"/>
            <a:ext cx="2601904" cy="420564"/>
          </a:xfrm>
          <a:prstGeom prst="rect">
            <a:avLst/>
          </a:prstGeom>
          <a:noFill/>
          <a:effectLst/>
        </p:spPr>
        <p:txBody>
          <a:bodyPr wrap="square" rtlCol="0">
            <a:spAutoFit/>
          </a:bodyPr>
          <a:lstStyle/>
          <a:p>
            <a:pPr algn="ctr" defTabSz="1219170"/>
            <a:r>
              <a:rPr lang="zh-CN" altLang="en-US" sz="2133" b="1" dirty="0" smtClean="0">
                <a:latin typeface="微软雅黑"/>
              </a:rPr>
              <a:t>设备信息</a:t>
            </a:r>
            <a:endParaRPr lang="zh-CN" altLang="en-US" sz="2133" b="1" dirty="0">
              <a:latin typeface="微软雅黑"/>
            </a:endParaRPr>
          </a:p>
        </p:txBody>
      </p:sp>
      <p:sp>
        <p:nvSpPr>
          <p:cNvPr id="16" name="矩形 15"/>
          <p:cNvSpPr/>
          <p:nvPr/>
        </p:nvSpPr>
        <p:spPr>
          <a:xfrm>
            <a:off x="3706629" y="4866426"/>
            <a:ext cx="2454737" cy="1630896"/>
          </a:xfrm>
          <a:prstGeom prst="rect">
            <a:avLst/>
          </a:prstGeom>
          <a:effectLst/>
        </p:spPr>
        <p:txBody>
          <a:bodyPr wrap="square">
            <a:spAutoFit/>
          </a:bodyPr>
          <a:lstStyle/>
          <a:p>
            <a:pPr defTabSz="1219170">
              <a:lnSpc>
                <a:spcPct val="150000"/>
              </a:lnSpc>
            </a:pPr>
            <a:r>
              <a:rPr lang="zh-CN" altLang="en-US" sz="1333" dirty="0" smtClean="0">
                <a:solidFill>
                  <a:prstClr val="black">
                    <a:lumMod val="65000"/>
                    <a:lumOff val="35000"/>
                  </a:prstClr>
                </a:solidFill>
                <a:latin typeface="微软雅黑"/>
                <a:ea typeface="微软雅黑"/>
              </a:rPr>
              <a:t>用户的名字、地址、年龄和注册到账户的设备，并且根据</a:t>
            </a:r>
            <a:r>
              <a:rPr lang="en-US" altLang="zh-CN" sz="1333" dirty="0" smtClean="0">
                <a:solidFill>
                  <a:prstClr val="black">
                    <a:lumMod val="65000"/>
                    <a:lumOff val="35000"/>
                  </a:prstClr>
                </a:solidFill>
                <a:latin typeface="微软雅黑"/>
                <a:ea typeface="微软雅黑"/>
              </a:rPr>
              <a:t>Apple ID</a:t>
            </a:r>
            <a:r>
              <a:rPr lang="zh-CN" altLang="en-US" sz="1333" dirty="0" smtClean="0">
                <a:solidFill>
                  <a:prstClr val="black">
                    <a:lumMod val="65000"/>
                    <a:lumOff val="35000"/>
                  </a:prstClr>
                </a:solidFill>
                <a:latin typeface="微软雅黑"/>
                <a:ea typeface="微软雅黑"/>
              </a:rPr>
              <a:t>注册页面中的名字或者</a:t>
            </a:r>
            <a:r>
              <a:rPr lang="en-US" altLang="zh-CN" sz="1333" dirty="0" smtClean="0">
                <a:solidFill>
                  <a:prstClr val="black">
                    <a:lumMod val="65000"/>
                    <a:lumOff val="35000"/>
                  </a:prstClr>
                </a:solidFill>
                <a:latin typeface="微软雅黑"/>
                <a:ea typeface="微软雅黑"/>
              </a:rPr>
              <a:t>iTunes</a:t>
            </a:r>
            <a:r>
              <a:rPr lang="zh-CN" altLang="en-US" sz="1333" dirty="0" smtClean="0">
                <a:solidFill>
                  <a:prstClr val="black">
                    <a:lumMod val="65000"/>
                    <a:lumOff val="35000"/>
                  </a:prstClr>
                </a:solidFill>
                <a:latin typeface="微软雅黑"/>
                <a:ea typeface="微软雅黑"/>
              </a:rPr>
              <a:t>账户中的称呼判断出用户的性别。</a:t>
            </a:r>
            <a:endParaRPr lang="en-US" altLang="zh-CN" sz="1333" dirty="0">
              <a:solidFill>
                <a:prstClr val="black">
                  <a:lumMod val="65000"/>
                  <a:lumOff val="35000"/>
                </a:prstClr>
              </a:solidFill>
              <a:latin typeface="微软雅黑"/>
              <a:ea typeface="微软雅黑"/>
            </a:endParaRPr>
          </a:p>
        </p:txBody>
      </p:sp>
      <p:sp>
        <p:nvSpPr>
          <p:cNvPr id="17" name="TextBox 304"/>
          <p:cNvSpPr txBox="1"/>
          <p:nvPr/>
        </p:nvSpPr>
        <p:spPr>
          <a:xfrm>
            <a:off x="3520471" y="4383617"/>
            <a:ext cx="2951878" cy="420564"/>
          </a:xfrm>
          <a:prstGeom prst="rect">
            <a:avLst/>
          </a:prstGeom>
          <a:noFill/>
          <a:effectLst/>
        </p:spPr>
        <p:txBody>
          <a:bodyPr wrap="square" rtlCol="0">
            <a:spAutoFit/>
          </a:bodyPr>
          <a:lstStyle/>
          <a:p>
            <a:pPr algn="ctr" defTabSz="1219170"/>
            <a:r>
              <a:rPr lang="zh-CN" altLang="en-US" sz="2133" b="1" dirty="0" smtClean="0">
                <a:latin typeface="微软雅黑"/>
              </a:rPr>
              <a:t>账户信息</a:t>
            </a:r>
            <a:endParaRPr lang="zh-CN" altLang="en-US" sz="2133" b="1" dirty="0">
              <a:latin typeface="微软雅黑"/>
            </a:endParaRPr>
          </a:p>
        </p:txBody>
      </p:sp>
      <p:sp>
        <p:nvSpPr>
          <p:cNvPr id="18" name="矩形 17"/>
          <p:cNvSpPr/>
          <p:nvPr/>
        </p:nvSpPr>
        <p:spPr>
          <a:xfrm>
            <a:off x="2076422" y="1878833"/>
            <a:ext cx="2544503" cy="707758"/>
          </a:xfrm>
          <a:prstGeom prst="rect">
            <a:avLst/>
          </a:prstGeom>
          <a:effectLst/>
        </p:spPr>
        <p:txBody>
          <a:bodyPr wrap="square">
            <a:spAutoFit/>
          </a:bodyPr>
          <a:lstStyle/>
          <a:p>
            <a:pPr defTabSz="1219170">
              <a:lnSpc>
                <a:spcPct val="150000"/>
              </a:lnSpc>
            </a:pPr>
            <a:r>
              <a:rPr lang="zh-CN" altLang="en-US" sz="1333" dirty="0" smtClean="0">
                <a:solidFill>
                  <a:prstClr val="black">
                    <a:lumMod val="65000"/>
                    <a:lumOff val="35000"/>
                  </a:prstClr>
                </a:solidFill>
                <a:latin typeface="微软雅黑"/>
                <a:ea typeface="微软雅黑"/>
              </a:rPr>
              <a:t>用户在最近一段时间内在</a:t>
            </a:r>
            <a:r>
              <a:rPr lang="en-US" altLang="zh-CN" sz="1333" dirty="0" smtClean="0">
                <a:solidFill>
                  <a:prstClr val="black">
                    <a:lumMod val="65000"/>
                    <a:lumOff val="35000"/>
                  </a:prstClr>
                </a:solidFill>
                <a:latin typeface="微软雅黑"/>
                <a:ea typeface="微软雅黑"/>
              </a:rPr>
              <a:t>App Store</a:t>
            </a:r>
            <a:r>
              <a:rPr lang="zh-CN" altLang="en-US" sz="1333" dirty="0" smtClean="0">
                <a:solidFill>
                  <a:prstClr val="black">
                    <a:lumMod val="65000"/>
                    <a:lumOff val="35000"/>
                  </a:prstClr>
                </a:solidFill>
                <a:latin typeface="微软雅黑"/>
                <a:ea typeface="微软雅黑"/>
              </a:rPr>
              <a:t>的搜索行为</a:t>
            </a:r>
            <a:endParaRPr lang="en-US" altLang="zh-CN" sz="1333" dirty="0">
              <a:solidFill>
                <a:prstClr val="black">
                  <a:lumMod val="65000"/>
                  <a:lumOff val="35000"/>
                </a:prstClr>
              </a:solidFill>
              <a:latin typeface="微软雅黑"/>
              <a:ea typeface="微软雅黑"/>
            </a:endParaRPr>
          </a:p>
        </p:txBody>
      </p:sp>
      <p:sp>
        <p:nvSpPr>
          <p:cNvPr id="19" name="TextBox 307"/>
          <p:cNvSpPr txBox="1"/>
          <p:nvPr/>
        </p:nvSpPr>
        <p:spPr>
          <a:xfrm>
            <a:off x="2078066" y="1409880"/>
            <a:ext cx="2452492" cy="420564"/>
          </a:xfrm>
          <a:prstGeom prst="rect">
            <a:avLst/>
          </a:prstGeom>
          <a:noFill/>
          <a:effectLst/>
        </p:spPr>
        <p:txBody>
          <a:bodyPr wrap="square" rtlCol="0">
            <a:spAutoFit/>
          </a:bodyPr>
          <a:lstStyle/>
          <a:p>
            <a:pPr algn="ctr" defTabSz="1219170"/>
            <a:r>
              <a:rPr lang="zh-CN" altLang="en-US" sz="2133" b="1" dirty="0" smtClean="0">
                <a:latin typeface="微软雅黑"/>
                <a:ea typeface="微软雅黑"/>
              </a:rPr>
              <a:t>历史搜索行为</a:t>
            </a:r>
            <a:endParaRPr lang="zh-CN" altLang="en-US" sz="2133" b="1" dirty="0">
              <a:latin typeface="微软雅黑"/>
              <a:ea typeface="微软雅黑"/>
            </a:endParaRPr>
          </a:p>
        </p:txBody>
      </p:sp>
      <p:sp>
        <p:nvSpPr>
          <p:cNvPr id="20" name="矩形 19"/>
          <p:cNvSpPr/>
          <p:nvPr/>
        </p:nvSpPr>
        <p:spPr>
          <a:xfrm>
            <a:off x="5868477" y="1864131"/>
            <a:ext cx="2496373" cy="707758"/>
          </a:xfrm>
          <a:prstGeom prst="rect">
            <a:avLst/>
          </a:prstGeom>
          <a:effectLst/>
        </p:spPr>
        <p:txBody>
          <a:bodyPr wrap="square">
            <a:spAutoFit/>
          </a:bodyPr>
          <a:lstStyle/>
          <a:p>
            <a:pPr defTabSz="1219170">
              <a:lnSpc>
                <a:spcPct val="150000"/>
              </a:lnSpc>
            </a:pPr>
            <a:r>
              <a:rPr lang="zh-CN" altLang="en-US" sz="1333" dirty="0" smtClean="0">
                <a:solidFill>
                  <a:prstClr val="black">
                    <a:lumMod val="65000"/>
                    <a:lumOff val="35000"/>
                  </a:prstClr>
                </a:solidFill>
                <a:latin typeface="微软雅黑"/>
                <a:ea typeface="微软雅黑"/>
              </a:rPr>
              <a:t>用户下载的音乐、电影、图书、电视节目以及其他应用 </a:t>
            </a:r>
            <a:endParaRPr lang="en-US" altLang="zh-CN" sz="1333" dirty="0">
              <a:solidFill>
                <a:prstClr val="black">
                  <a:lumMod val="65000"/>
                  <a:lumOff val="35000"/>
                </a:prstClr>
              </a:solidFill>
              <a:latin typeface="微软雅黑"/>
              <a:ea typeface="微软雅黑"/>
            </a:endParaRPr>
          </a:p>
        </p:txBody>
      </p:sp>
      <p:sp>
        <p:nvSpPr>
          <p:cNvPr id="21" name="TextBox 310"/>
          <p:cNvSpPr txBox="1"/>
          <p:nvPr/>
        </p:nvSpPr>
        <p:spPr>
          <a:xfrm>
            <a:off x="5709955" y="1409032"/>
            <a:ext cx="2654896" cy="420564"/>
          </a:xfrm>
          <a:prstGeom prst="rect">
            <a:avLst/>
          </a:prstGeom>
          <a:noFill/>
          <a:effectLst/>
        </p:spPr>
        <p:txBody>
          <a:bodyPr wrap="square" rtlCol="0">
            <a:spAutoFit/>
          </a:bodyPr>
          <a:lstStyle/>
          <a:p>
            <a:pPr algn="ctr" defTabSz="1219170"/>
            <a:r>
              <a:rPr lang="zh-CN" altLang="en-US" sz="2133" b="1" dirty="0">
                <a:latin typeface="微软雅黑"/>
              </a:rPr>
              <a:t>下载历史</a:t>
            </a:r>
          </a:p>
        </p:txBody>
      </p:sp>
      <p:sp>
        <p:nvSpPr>
          <p:cNvPr id="22" name="椭圆 21"/>
          <p:cNvSpPr/>
          <p:nvPr/>
        </p:nvSpPr>
        <p:spPr>
          <a:xfrm rot="19800000">
            <a:off x="3019123" y="2877425"/>
            <a:ext cx="180368" cy="180368"/>
          </a:xfrm>
          <a:prstGeom prst="ellipse">
            <a:avLst/>
          </a:prstGeom>
          <a:solidFill>
            <a:schemeClr val="tx1"/>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3200">
              <a:solidFill>
                <a:prstClr val="white"/>
              </a:solidFill>
              <a:latin typeface="Arial"/>
              <a:ea typeface="微软雅黑"/>
            </a:endParaRPr>
          </a:p>
        </p:txBody>
      </p:sp>
      <p:sp>
        <p:nvSpPr>
          <p:cNvPr id="23" name="椭圆 22"/>
          <p:cNvSpPr/>
          <p:nvPr/>
        </p:nvSpPr>
        <p:spPr>
          <a:xfrm rot="19800000">
            <a:off x="6860107" y="2874577"/>
            <a:ext cx="180368" cy="180368"/>
          </a:xfrm>
          <a:prstGeom prst="ellipse">
            <a:avLst/>
          </a:prstGeom>
          <a:solidFill>
            <a:schemeClr val="tx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3200">
              <a:solidFill>
                <a:prstClr val="white"/>
              </a:solidFill>
              <a:latin typeface="Arial"/>
              <a:ea typeface="微软雅黑"/>
            </a:endParaRPr>
          </a:p>
        </p:txBody>
      </p:sp>
      <p:sp>
        <p:nvSpPr>
          <p:cNvPr id="24" name="椭圆 23"/>
          <p:cNvSpPr/>
          <p:nvPr/>
        </p:nvSpPr>
        <p:spPr>
          <a:xfrm rot="1800000">
            <a:off x="8765915" y="3989005"/>
            <a:ext cx="180368" cy="180368"/>
          </a:xfrm>
          <a:prstGeom prst="ellipse">
            <a:avLst/>
          </a:prstGeom>
          <a:solidFill>
            <a:srgbClr val="103154"/>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3200">
              <a:solidFill>
                <a:prstClr val="white"/>
              </a:solidFill>
              <a:latin typeface="Arial"/>
              <a:ea typeface="微软雅黑"/>
            </a:endParaRPr>
          </a:p>
        </p:txBody>
      </p:sp>
      <p:sp>
        <p:nvSpPr>
          <p:cNvPr id="25" name="椭圆 24"/>
          <p:cNvSpPr/>
          <p:nvPr/>
        </p:nvSpPr>
        <p:spPr>
          <a:xfrm rot="1800000">
            <a:off x="4924931" y="3983312"/>
            <a:ext cx="180368" cy="180368"/>
          </a:xfrm>
          <a:prstGeom prst="ellipse">
            <a:avLst/>
          </a:prstGeom>
          <a:solidFill>
            <a:srgbClr val="103154"/>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3200">
              <a:solidFill>
                <a:prstClr val="white"/>
              </a:solidFill>
              <a:latin typeface="Arial"/>
              <a:ea typeface="微软雅黑"/>
            </a:endParaRPr>
          </a:p>
        </p:txBody>
      </p:sp>
      <p:cxnSp>
        <p:nvCxnSpPr>
          <p:cNvPr id="26" name="直线连接符 56"/>
          <p:cNvCxnSpPr>
            <a:stCxn id="12" idx="6"/>
            <a:endCxn id="22" idx="2"/>
          </p:cNvCxnSpPr>
          <p:nvPr/>
        </p:nvCxnSpPr>
        <p:spPr>
          <a:xfrm flipV="1">
            <a:off x="1252232" y="3012702"/>
            <a:ext cx="1778975" cy="1012857"/>
          </a:xfrm>
          <a:prstGeom prst="line">
            <a:avLst/>
          </a:prstGeom>
          <a:ln w="63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7" name="直线连接符 57"/>
          <p:cNvCxnSpPr>
            <a:stCxn id="25" idx="2"/>
            <a:endCxn id="22" idx="5"/>
          </p:cNvCxnSpPr>
          <p:nvPr/>
        </p:nvCxnSpPr>
        <p:spPr>
          <a:xfrm flipH="1" flipV="1">
            <a:off x="3196419" y="2990951"/>
            <a:ext cx="1740596" cy="1037453"/>
          </a:xfrm>
          <a:prstGeom prst="line">
            <a:avLst/>
          </a:prstGeom>
          <a:ln w="63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8" name="直线连接符 60"/>
          <p:cNvCxnSpPr>
            <a:stCxn id="25" idx="7"/>
            <a:endCxn id="23" idx="2"/>
          </p:cNvCxnSpPr>
          <p:nvPr/>
        </p:nvCxnSpPr>
        <p:spPr>
          <a:xfrm flipV="1">
            <a:off x="5102227" y="3009854"/>
            <a:ext cx="1769964" cy="1040301"/>
          </a:xfrm>
          <a:prstGeom prst="line">
            <a:avLst/>
          </a:prstGeom>
          <a:ln w="63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9" name="直线连接符 64"/>
          <p:cNvCxnSpPr>
            <a:stCxn id="23" idx="5"/>
            <a:endCxn id="24" idx="2"/>
          </p:cNvCxnSpPr>
          <p:nvPr/>
        </p:nvCxnSpPr>
        <p:spPr>
          <a:xfrm>
            <a:off x="7037403" y="2988103"/>
            <a:ext cx="1740596" cy="1045995"/>
          </a:xfrm>
          <a:prstGeom prst="line">
            <a:avLst/>
          </a:prstGeom>
          <a:ln w="63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0" name="直线连接符 67"/>
          <p:cNvCxnSpPr>
            <a:stCxn id="24" idx="7"/>
            <a:endCxn id="13" idx="2"/>
          </p:cNvCxnSpPr>
          <p:nvPr/>
        </p:nvCxnSpPr>
        <p:spPr>
          <a:xfrm flipV="1">
            <a:off x="8943210" y="3009856"/>
            <a:ext cx="1769963" cy="1045993"/>
          </a:xfrm>
          <a:prstGeom prst="line">
            <a:avLst/>
          </a:prstGeom>
          <a:ln w="635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31" name="矩形 30"/>
          <p:cNvSpPr/>
          <p:nvPr/>
        </p:nvSpPr>
        <p:spPr>
          <a:xfrm>
            <a:off x="7909052" y="4839236"/>
            <a:ext cx="2496373" cy="1015471"/>
          </a:xfrm>
          <a:prstGeom prst="rect">
            <a:avLst/>
          </a:prstGeom>
          <a:effectLst/>
        </p:spPr>
        <p:txBody>
          <a:bodyPr wrap="square">
            <a:spAutoFit/>
          </a:bodyPr>
          <a:lstStyle/>
          <a:p>
            <a:pPr defTabSz="1219170">
              <a:lnSpc>
                <a:spcPct val="150000"/>
              </a:lnSpc>
            </a:pPr>
            <a:r>
              <a:rPr lang="zh-CN" altLang="en-US" sz="1333" dirty="0" smtClean="0">
                <a:solidFill>
                  <a:prstClr val="black">
                    <a:lumMod val="65000"/>
                    <a:lumOff val="35000"/>
                  </a:prstClr>
                </a:solidFill>
                <a:latin typeface="微软雅黑"/>
                <a:ea typeface="微软雅黑"/>
              </a:rPr>
              <a:t>获得用户许可的应用开发人员可提供用户应用内购买和游戏闯关完成度等活动的相关信息</a:t>
            </a:r>
            <a:endParaRPr lang="en-US" altLang="zh-CN" sz="1333" dirty="0">
              <a:solidFill>
                <a:prstClr val="black">
                  <a:lumMod val="65000"/>
                  <a:lumOff val="35000"/>
                </a:prstClr>
              </a:solidFill>
              <a:latin typeface="微软雅黑"/>
              <a:ea typeface="微软雅黑"/>
            </a:endParaRPr>
          </a:p>
        </p:txBody>
      </p:sp>
      <p:sp>
        <p:nvSpPr>
          <p:cNvPr id="32" name="TextBox 310"/>
          <p:cNvSpPr txBox="1"/>
          <p:nvPr/>
        </p:nvSpPr>
        <p:spPr>
          <a:xfrm>
            <a:off x="7750530" y="4384137"/>
            <a:ext cx="2654896" cy="420564"/>
          </a:xfrm>
          <a:prstGeom prst="rect">
            <a:avLst/>
          </a:prstGeom>
          <a:noFill/>
          <a:effectLst/>
        </p:spPr>
        <p:txBody>
          <a:bodyPr wrap="square" rtlCol="0">
            <a:spAutoFit/>
          </a:bodyPr>
          <a:lstStyle/>
          <a:p>
            <a:pPr algn="ctr" defTabSz="1219170"/>
            <a:r>
              <a:rPr lang="zh-CN" altLang="en-US" sz="2133" b="1" dirty="0" smtClean="0">
                <a:latin typeface="微软雅黑"/>
              </a:rPr>
              <a:t>在其他应用中的活动</a:t>
            </a:r>
            <a:endParaRPr lang="zh-CN" altLang="en-US" sz="2133" b="1" dirty="0">
              <a:latin typeface="微软雅黑"/>
            </a:endParaRPr>
          </a:p>
        </p:txBody>
      </p:sp>
      <p:sp>
        <p:nvSpPr>
          <p:cNvPr id="33" name="矩形 32"/>
          <p:cNvSpPr/>
          <p:nvPr/>
        </p:nvSpPr>
        <p:spPr>
          <a:xfrm>
            <a:off x="9544247" y="1864131"/>
            <a:ext cx="2496373" cy="707758"/>
          </a:xfrm>
          <a:prstGeom prst="rect">
            <a:avLst/>
          </a:prstGeom>
          <a:effectLst/>
        </p:spPr>
        <p:txBody>
          <a:bodyPr wrap="square">
            <a:spAutoFit/>
          </a:bodyPr>
          <a:lstStyle/>
          <a:p>
            <a:pPr defTabSz="1219170">
              <a:lnSpc>
                <a:spcPct val="150000"/>
              </a:lnSpc>
            </a:pPr>
            <a:r>
              <a:rPr lang="zh-CN" altLang="en-US" sz="1333" dirty="0" smtClean="0">
                <a:solidFill>
                  <a:prstClr val="black">
                    <a:lumMod val="65000"/>
                    <a:lumOff val="35000"/>
                  </a:prstClr>
                </a:solidFill>
                <a:latin typeface="微软雅黑"/>
                <a:ea typeface="微软雅黑"/>
              </a:rPr>
              <a:t>用户与</a:t>
            </a:r>
            <a:r>
              <a:rPr lang="en-US" altLang="zh-CN" sz="1333" dirty="0" smtClean="0">
                <a:solidFill>
                  <a:prstClr val="black">
                    <a:lumMod val="65000"/>
                    <a:lumOff val="35000"/>
                  </a:prstClr>
                </a:solidFill>
                <a:latin typeface="微软雅黑"/>
                <a:ea typeface="微软雅黑"/>
              </a:rPr>
              <a:t>Apple</a:t>
            </a:r>
            <a:r>
              <a:rPr lang="zh-CN" altLang="en-US" sz="1333" dirty="0" smtClean="0">
                <a:solidFill>
                  <a:prstClr val="black">
                    <a:lumMod val="65000"/>
                    <a:lumOff val="35000"/>
                  </a:prstClr>
                </a:solidFill>
                <a:latin typeface="微软雅黑"/>
                <a:ea typeface="微软雅黑"/>
              </a:rPr>
              <a:t>的广告平台投放的广告之间的互动</a:t>
            </a:r>
            <a:endParaRPr lang="en-US" altLang="zh-CN" sz="1333" dirty="0">
              <a:solidFill>
                <a:prstClr val="black">
                  <a:lumMod val="65000"/>
                  <a:lumOff val="35000"/>
                </a:prstClr>
              </a:solidFill>
              <a:latin typeface="微软雅黑"/>
              <a:ea typeface="微软雅黑"/>
            </a:endParaRPr>
          </a:p>
        </p:txBody>
      </p:sp>
      <p:sp>
        <p:nvSpPr>
          <p:cNvPr id="34" name="TextBox 310"/>
          <p:cNvSpPr txBox="1"/>
          <p:nvPr/>
        </p:nvSpPr>
        <p:spPr>
          <a:xfrm>
            <a:off x="9385725" y="1409032"/>
            <a:ext cx="2654896" cy="420564"/>
          </a:xfrm>
          <a:prstGeom prst="rect">
            <a:avLst/>
          </a:prstGeom>
          <a:noFill/>
          <a:effectLst/>
        </p:spPr>
        <p:txBody>
          <a:bodyPr wrap="square" rtlCol="0">
            <a:spAutoFit/>
          </a:bodyPr>
          <a:lstStyle/>
          <a:p>
            <a:pPr algn="ctr" defTabSz="1219170"/>
            <a:r>
              <a:rPr lang="zh-CN" altLang="en-US" sz="2133" b="1" dirty="0" smtClean="0">
                <a:latin typeface="微软雅黑"/>
              </a:rPr>
              <a:t>广告互动行为</a:t>
            </a:r>
            <a:endParaRPr lang="zh-CN" altLang="en-US" sz="2133" b="1" dirty="0">
              <a:latin typeface="微软雅黑"/>
            </a:endParaRPr>
          </a:p>
        </p:txBody>
      </p:sp>
    </p:spTree>
    <p:extLst>
      <p:ext uri="{BB962C8B-B14F-4D97-AF65-F5344CB8AC3E}">
        <p14:creationId xmlns:p14="http://schemas.microsoft.com/office/powerpoint/2010/main" val="393429858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stretch>
            <a:fillRect/>
          </a:stretch>
        </p:blipFill>
        <p:spPr>
          <a:xfrm>
            <a:off x="0" y="0"/>
            <a:ext cx="12192635" cy="6858000"/>
          </a:xfrm>
          <a:prstGeom prst="rect">
            <a:avLst/>
          </a:prstGeom>
        </p:spPr>
      </p:pic>
      <p:sp>
        <p:nvSpPr>
          <p:cNvPr id="22" name="文本框 21"/>
          <p:cNvSpPr txBox="1"/>
          <p:nvPr/>
        </p:nvSpPr>
        <p:spPr>
          <a:xfrm>
            <a:off x="3823336" y="2927350"/>
            <a:ext cx="4724400" cy="1097280"/>
          </a:xfrm>
          <a:prstGeom prst="rect">
            <a:avLst/>
          </a:prstGeom>
          <a:noFill/>
        </p:spPr>
        <p:txBody>
          <a:bodyPr wrap="none" rtlCol="0" anchor="t">
            <a:spAutoFit/>
          </a:bodyPr>
          <a:lstStyle/>
          <a:p>
            <a:pPr algn="ctr"/>
            <a:r>
              <a:rPr lang="en-US" altLang="zh-CN" sz="6600" b="1" dirty="0">
                <a:solidFill>
                  <a:schemeClr val="bg1">
                    <a:lumMod val="50000"/>
                  </a:schemeClr>
                </a:solidFill>
                <a:latin typeface="华文细黑" pitchFamily="2" charset="-122"/>
                <a:ea typeface="华文细黑" pitchFamily="2" charset="-122"/>
                <a:sym typeface="+mn-ea"/>
              </a:rPr>
              <a:t>PART THREE</a:t>
            </a:r>
            <a:endParaRPr lang="en-US" altLang="zh-CN" sz="6600" b="1" dirty="0">
              <a:solidFill>
                <a:schemeClr val="bg1">
                  <a:lumMod val="50000"/>
                </a:schemeClr>
              </a:solidFill>
              <a:latin typeface="华文细黑" pitchFamily="2" charset="-122"/>
              <a:ea typeface="华文细黑" pitchFamily="2" charset="-122"/>
              <a:cs typeface="+mn-ea"/>
              <a:sym typeface="+mn-ea"/>
            </a:endParaRPr>
          </a:p>
        </p:txBody>
      </p:sp>
      <p:sp>
        <p:nvSpPr>
          <p:cNvPr id="31" name="矩形 30"/>
          <p:cNvSpPr/>
          <p:nvPr/>
        </p:nvSpPr>
        <p:spPr>
          <a:xfrm>
            <a:off x="0" y="3677285"/>
            <a:ext cx="12192000" cy="1551305"/>
          </a:xfrm>
          <a:prstGeom prst="rect">
            <a:avLst/>
          </a:prstGeom>
          <a:solidFill>
            <a:schemeClr val="bg1">
              <a:lumMod val="95000"/>
              <a:alpha val="8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文本框 22"/>
          <p:cNvSpPr txBox="1"/>
          <p:nvPr/>
        </p:nvSpPr>
        <p:spPr>
          <a:xfrm>
            <a:off x="4595495" y="3868420"/>
            <a:ext cx="7285355" cy="1107996"/>
          </a:xfrm>
          <a:prstGeom prst="rect">
            <a:avLst/>
          </a:prstGeom>
          <a:noFill/>
        </p:spPr>
        <p:txBody>
          <a:bodyPr wrap="square" rtlCol="0">
            <a:spAutoFit/>
          </a:bodyPr>
          <a:lstStyle/>
          <a:p>
            <a:pPr algn="r"/>
            <a:r>
              <a:rPr lang="zh-CN" altLang="en-US" sz="6600" dirty="0" smtClean="0">
                <a:solidFill>
                  <a:schemeClr val="bg1">
                    <a:lumMod val="50000"/>
                  </a:schemeClr>
                </a:solidFill>
                <a:latin typeface="微软雅黑" charset="0"/>
                <a:ea typeface="微软雅黑" charset="0"/>
              </a:rPr>
              <a:t>案例解析</a:t>
            </a:r>
            <a:endParaRPr lang="zh-CN" altLang="en-US" sz="6600" dirty="0">
              <a:solidFill>
                <a:schemeClr val="bg1">
                  <a:lumMod val="50000"/>
                </a:schemeClr>
              </a:solidFill>
              <a:latin typeface="微软雅黑" charset="0"/>
              <a:ea typeface="微软雅黑" charset="0"/>
            </a:endParaRPr>
          </a:p>
        </p:txBody>
      </p:sp>
      <p:cxnSp>
        <p:nvCxnSpPr>
          <p:cNvPr id="32" name="直接连接符 31"/>
          <p:cNvCxnSpPr/>
          <p:nvPr/>
        </p:nvCxnSpPr>
        <p:spPr>
          <a:xfrm flipV="1">
            <a:off x="-11430" y="3640455"/>
            <a:ext cx="8469630" cy="26670"/>
          </a:xfrm>
          <a:prstGeom prst="line">
            <a:avLst/>
          </a:prstGeom>
          <a:ln w="1047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6607628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3.1 Zombie Frontier 3</a:t>
            </a:r>
            <a:endParaRPr lang="zh-CN" altLang="en-US" dirty="0"/>
          </a:p>
        </p:txBody>
      </p:sp>
      <p:pic>
        <p:nvPicPr>
          <p:cNvPr id="3" name="图片 2" descr="http://a4.mzstatic.com/us/r30/Purple18/v4/88/62/bf/8862bf30-b02d-760e-236b-c5e9d8935da4/icon180x180.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8715" y="1937394"/>
            <a:ext cx="1676108" cy="1676108"/>
          </a:xfrm>
          <a:prstGeom prst="round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5" name="文本框 4"/>
          <p:cNvSpPr txBox="1"/>
          <p:nvPr/>
        </p:nvSpPr>
        <p:spPr>
          <a:xfrm>
            <a:off x="988715" y="4415245"/>
            <a:ext cx="9757662" cy="1200329"/>
          </a:xfrm>
          <a:prstGeom prst="rect">
            <a:avLst/>
          </a:prstGeom>
          <a:noFill/>
        </p:spPr>
        <p:txBody>
          <a:bodyPr wrap="square" rtlCol="0">
            <a:spAutoFit/>
          </a:bodyPr>
          <a:lstStyle/>
          <a:p>
            <a:r>
              <a:rPr lang="zh-CN" altLang="en-US" dirty="0"/>
              <a:t>该产品是一款</a:t>
            </a:r>
            <a:r>
              <a:rPr lang="en-US" altLang="zh-CN" dirty="0"/>
              <a:t>3D</a:t>
            </a:r>
            <a:r>
              <a:rPr lang="zh-CN" altLang="en-US" dirty="0"/>
              <a:t>写实僵尸题材的</a:t>
            </a:r>
            <a:r>
              <a:rPr lang="en-US" altLang="zh-CN" dirty="0"/>
              <a:t>FPS</a:t>
            </a:r>
            <a:r>
              <a:rPr lang="zh-CN" altLang="en-US" dirty="0"/>
              <a:t>游戏。题材上，迎合了欧美玩家最喜欢的元素，僵尸题材，描绘了一个僵尸病毒肆虐的世界。操作方式上区别于传统</a:t>
            </a:r>
            <a:r>
              <a:rPr lang="en-US" altLang="zh-CN" dirty="0"/>
              <a:t>PC</a:t>
            </a:r>
            <a:r>
              <a:rPr lang="zh-CN" altLang="en-US" dirty="0"/>
              <a:t>端</a:t>
            </a:r>
            <a:r>
              <a:rPr lang="en-US" altLang="zh-CN" dirty="0"/>
              <a:t>FPS</a:t>
            </a:r>
            <a:r>
              <a:rPr lang="zh-CN" altLang="en-US" dirty="0"/>
              <a:t>游戏的操作方式，该产品在操作方式上针对移动端做了简化，游戏角色自动行走。游戏场景建模比较细致，层次感较强，配合音效和背景音乐，可玩性非常高。</a:t>
            </a:r>
          </a:p>
        </p:txBody>
      </p:sp>
      <p:graphicFrame>
        <p:nvGraphicFramePr>
          <p:cNvPr id="8" name="表格 7"/>
          <p:cNvGraphicFramePr>
            <a:graphicFrameLocks noGrp="1"/>
          </p:cNvGraphicFramePr>
          <p:nvPr>
            <p:extLst>
              <p:ext uri="{D42A27DB-BD31-4B8C-83A1-F6EECF244321}">
                <p14:modId xmlns:p14="http://schemas.microsoft.com/office/powerpoint/2010/main" val="470631073"/>
              </p:ext>
            </p:extLst>
          </p:nvPr>
        </p:nvGraphicFramePr>
        <p:xfrm>
          <a:off x="3344817" y="1937394"/>
          <a:ext cx="7027093" cy="1676110"/>
        </p:xfrm>
        <a:graphic>
          <a:graphicData uri="http://schemas.openxmlformats.org/drawingml/2006/table">
            <a:tbl>
              <a:tblPr>
                <a:tableStyleId>{5FD0F851-EC5A-4D38-B0AD-8093EC10F338}</a:tableStyleId>
              </a:tblPr>
              <a:tblGrid>
                <a:gridCol w="2863781">
                  <a:extLst>
                    <a:ext uri="{9D8B030D-6E8A-4147-A177-3AD203B41FA5}">
                      <a16:colId xmlns:a16="http://schemas.microsoft.com/office/drawing/2014/main" val="886126399"/>
                    </a:ext>
                  </a:extLst>
                </a:gridCol>
                <a:gridCol w="2863781">
                  <a:extLst>
                    <a:ext uri="{9D8B030D-6E8A-4147-A177-3AD203B41FA5}">
                      <a16:colId xmlns:a16="http://schemas.microsoft.com/office/drawing/2014/main" val="3832444760"/>
                    </a:ext>
                  </a:extLst>
                </a:gridCol>
                <a:gridCol w="1299531">
                  <a:extLst>
                    <a:ext uri="{9D8B030D-6E8A-4147-A177-3AD203B41FA5}">
                      <a16:colId xmlns:a16="http://schemas.microsoft.com/office/drawing/2014/main" val="611392673"/>
                    </a:ext>
                  </a:extLst>
                </a:gridCol>
              </a:tblGrid>
              <a:tr h="335222">
                <a:tc rowSpan="3">
                  <a:txBody>
                    <a:bodyPr/>
                    <a:lstStyle/>
                    <a:p>
                      <a:pPr algn="ctr" fontAlgn="ctr"/>
                      <a:r>
                        <a:rPr lang="en-US" sz="1600" u="none" strike="noStrike" dirty="0">
                          <a:effectLst/>
                        </a:rPr>
                        <a:t>ASO</a:t>
                      </a:r>
                      <a:r>
                        <a:rPr lang="zh-CN" altLang="en-US" sz="1600" u="none" strike="noStrike" dirty="0">
                          <a:effectLst/>
                        </a:rPr>
                        <a:t>检测</a:t>
                      </a:r>
                      <a:endParaRPr lang="zh-CN" altLang="en-US" sz="16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ctr"/>
                      <a:r>
                        <a:rPr lang="zh-CN" altLang="en-US" sz="1100" u="none" strike="noStrike">
                          <a:effectLst/>
                        </a:rPr>
                        <a:t>关键词覆盖数</a:t>
                      </a:r>
                      <a:endParaRPr lang="zh-CN" altLang="en-US" sz="11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ctr"/>
                      <a:r>
                        <a:rPr lang="en-US" altLang="zh-CN" sz="1100" u="none" strike="noStrike">
                          <a:effectLst/>
                        </a:rPr>
                        <a:t>1054</a:t>
                      </a:r>
                      <a:r>
                        <a:rPr lang="zh-CN" altLang="en-US" sz="1100" u="none" strike="noStrike">
                          <a:effectLst/>
                        </a:rPr>
                        <a:t>个</a:t>
                      </a:r>
                      <a:endParaRPr lang="zh-CN" altLang="en-US" sz="11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extLst>
                  <a:ext uri="{0D108BD9-81ED-4DB2-BD59-A6C34878D82A}">
                    <a16:rowId xmlns:a16="http://schemas.microsoft.com/office/drawing/2014/main" val="2257566671"/>
                  </a:ext>
                </a:extLst>
              </a:tr>
              <a:tr h="335222">
                <a:tc vMerge="1">
                  <a:txBody>
                    <a:bodyPr/>
                    <a:lstStyle/>
                    <a:p>
                      <a:endParaRPr lang="zh-CN" altLang="en-US"/>
                    </a:p>
                  </a:txBody>
                  <a:tcPr/>
                </a:tc>
                <a:tc>
                  <a:txBody>
                    <a:bodyPr/>
                    <a:lstStyle/>
                    <a:p>
                      <a:pPr algn="ctr" fontAlgn="ctr"/>
                      <a:r>
                        <a:rPr lang="en-US" altLang="zh-CN" sz="1100" u="none" strike="noStrike">
                          <a:effectLst/>
                        </a:rPr>
                        <a:t>Top3</a:t>
                      </a:r>
                      <a:r>
                        <a:rPr lang="zh-CN" altLang="en-US" sz="1100" u="none" strike="noStrike">
                          <a:effectLst/>
                        </a:rPr>
                        <a:t>关键词覆盖数</a:t>
                      </a:r>
                      <a:endParaRPr lang="zh-CN" altLang="en-US" sz="11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ctr"/>
                      <a:r>
                        <a:rPr lang="en-US" altLang="zh-CN" sz="1100" u="none" strike="noStrike">
                          <a:effectLst/>
                        </a:rPr>
                        <a:t>27</a:t>
                      </a:r>
                      <a:r>
                        <a:rPr lang="zh-CN" altLang="en-US" sz="1100" u="none" strike="noStrike">
                          <a:effectLst/>
                        </a:rPr>
                        <a:t>个</a:t>
                      </a:r>
                      <a:endParaRPr lang="zh-CN" altLang="en-US" sz="11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extLst>
                  <a:ext uri="{0D108BD9-81ED-4DB2-BD59-A6C34878D82A}">
                    <a16:rowId xmlns:a16="http://schemas.microsoft.com/office/drawing/2014/main" val="3245506064"/>
                  </a:ext>
                </a:extLst>
              </a:tr>
              <a:tr h="335222">
                <a:tc vMerge="1">
                  <a:txBody>
                    <a:bodyPr/>
                    <a:lstStyle/>
                    <a:p>
                      <a:endParaRPr lang="zh-CN" altLang="en-US"/>
                    </a:p>
                  </a:txBody>
                  <a:tcPr/>
                </a:tc>
                <a:tc>
                  <a:txBody>
                    <a:bodyPr/>
                    <a:lstStyle/>
                    <a:p>
                      <a:pPr algn="ctr" fontAlgn="ctr"/>
                      <a:r>
                        <a:rPr lang="en-US" altLang="zh-CN" sz="1100" u="none" strike="noStrike">
                          <a:effectLst/>
                        </a:rPr>
                        <a:t>Top10</a:t>
                      </a:r>
                      <a:r>
                        <a:rPr lang="zh-CN" altLang="en-US" sz="1100" u="none" strike="noStrike">
                          <a:effectLst/>
                        </a:rPr>
                        <a:t>关键词覆盖数</a:t>
                      </a:r>
                      <a:endParaRPr lang="zh-CN" altLang="en-US" sz="11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ctr"/>
                      <a:r>
                        <a:rPr lang="en-US" altLang="zh-CN" sz="1100" u="none" strike="noStrike" dirty="0">
                          <a:effectLst/>
                        </a:rPr>
                        <a:t>94</a:t>
                      </a:r>
                      <a:r>
                        <a:rPr lang="zh-CN" altLang="en-US" sz="1100" u="none" strike="noStrike" dirty="0">
                          <a:effectLst/>
                        </a:rPr>
                        <a:t>个</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extLst>
                  <a:ext uri="{0D108BD9-81ED-4DB2-BD59-A6C34878D82A}">
                    <a16:rowId xmlns:a16="http://schemas.microsoft.com/office/drawing/2014/main" val="3425492688"/>
                  </a:ext>
                </a:extLst>
              </a:tr>
              <a:tr h="335222">
                <a:tc rowSpan="2">
                  <a:txBody>
                    <a:bodyPr/>
                    <a:lstStyle/>
                    <a:p>
                      <a:pPr algn="ctr" fontAlgn="ctr"/>
                      <a:r>
                        <a:rPr lang="en-US" sz="1600" u="none" strike="noStrike" dirty="0">
                          <a:effectLst/>
                        </a:rPr>
                        <a:t>App</a:t>
                      </a:r>
                      <a:r>
                        <a:rPr lang="zh-CN" altLang="en-US" sz="1600" u="none" strike="noStrike" dirty="0">
                          <a:effectLst/>
                        </a:rPr>
                        <a:t>排名</a:t>
                      </a:r>
                      <a:endParaRPr lang="zh-CN" altLang="en-US" sz="16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ctr"/>
                      <a:r>
                        <a:rPr lang="zh-CN" altLang="en-US" sz="1100" u="none" strike="noStrike">
                          <a:effectLst/>
                        </a:rPr>
                        <a:t>总榜（免费）</a:t>
                      </a:r>
                      <a:endParaRPr lang="zh-CN" altLang="en-US" sz="11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ctr"/>
                      <a:r>
                        <a:rPr lang="en-US" altLang="zh-CN" sz="1100" u="none" strike="noStrike">
                          <a:effectLst/>
                        </a:rPr>
                        <a:t>74</a:t>
                      </a:r>
                      <a:r>
                        <a:rPr lang="zh-CN" altLang="en-US" sz="1100" u="none" strike="noStrike">
                          <a:effectLst/>
                        </a:rPr>
                        <a:t>名</a:t>
                      </a:r>
                      <a:endParaRPr lang="zh-CN" altLang="en-US" sz="11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extLst>
                  <a:ext uri="{0D108BD9-81ED-4DB2-BD59-A6C34878D82A}">
                    <a16:rowId xmlns:a16="http://schemas.microsoft.com/office/drawing/2014/main" val="1591750643"/>
                  </a:ext>
                </a:extLst>
              </a:tr>
              <a:tr h="335222">
                <a:tc vMerge="1">
                  <a:txBody>
                    <a:bodyPr/>
                    <a:lstStyle/>
                    <a:p>
                      <a:endParaRPr lang="zh-CN" altLang="en-US"/>
                    </a:p>
                  </a:txBody>
                  <a:tcPr/>
                </a:tc>
                <a:tc>
                  <a:txBody>
                    <a:bodyPr/>
                    <a:lstStyle/>
                    <a:p>
                      <a:pPr algn="ctr" fontAlgn="ctr"/>
                      <a:r>
                        <a:rPr lang="zh-CN" altLang="en-US" sz="1100" u="none" strike="noStrike">
                          <a:effectLst/>
                        </a:rPr>
                        <a:t>游戏（免费）</a:t>
                      </a:r>
                      <a:endParaRPr lang="zh-CN" altLang="en-US" sz="11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ctr"/>
                      <a:r>
                        <a:rPr lang="en-US" altLang="zh-CN" sz="1100" u="none" strike="noStrike" dirty="0">
                          <a:effectLst/>
                        </a:rPr>
                        <a:t>14</a:t>
                      </a:r>
                      <a:r>
                        <a:rPr lang="zh-CN" altLang="en-US" sz="1100" u="none" strike="noStrike" dirty="0">
                          <a:effectLst/>
                        </a:rPr>
                        <a:t>名</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extLst>
                  <a:ext uri="{0D108BD9-81ED-4DB2-BD59-A6C34878D82A}">
                    <a16:rowId xmlns:a16="http://schemas.microsoft.com/office/drawing/2014/main" val="783770003"/>
                  </a:ext>
                </a:extLst>
              </a:tr>
            </a:tbl>
          </a:graphicData>
        </a:graphic>
      </p:graphicFrame>
      <p:sp>
        <p:nvSpPr>
          <p:cNvPr id="6" name="文本框 5"/>
          <p:cNvSpPr txBox="1"/>
          <p:nvPr/>
        </p:nvSpPr>
        <p:spPr>
          <a:xfrm>
            <a:off x="354965" y="6080620"/>
            <a:ext cx="11066623" cy="336695"/>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zh-CN" altLang="en-US" sz="1200" dirty="0" smtClean="0">
                <a:solidFill>
                  <a:schemeClr val="bg1">
                    <a:lumMod val="50000"/>
                  </a:schemeClr>
                </a:solidFill>
                <a:latin typeface="微软雅黑" panose="020B0503020204020204" pitchFamily="34" charset="-122"/>
                <a:ea typeface="微软雅黑" panose="020B0503020204020204" pitchFamily="34" charset="-122"/>
              </a:rPr>
              <a:t>数据获取时间：</a:t>
            </a:r>
            <a:r>
              <a:rPr lang="en-US" altLang="zh-CN" sz="1200" dirty="0" smtClean="0">
                <a:solidFill>
                  <a:schemeClr val="bg1">
                    <a:lumMod val="50000"/>
                  </a:schemeClr>
                </a:solidFill>
                <a:latin typeface="微软雅黑" panose="020B0503020204020204" pitchFamily="34" charset="-122"/>
                <a:ea typeface="微软雅黑" panose="020B0503020204020204" pitchFamily="34" charset="-122"/>
              </a:rPr>
              <a:t>2016-9-7</a:t>
            </a:r>
          </a:p>
        </p:txBody>
      </p:sp>
    </p:spTree>
    <p:extLst>
      <p:ext uri="{BB962C8B-B14F-4D97-AF65-F5344CB8AC3E}">
        <p14:creationId xmlns:p14="http://schemas.microsoft.com/office/powerpoint/2010/main" val="332885995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3.2 </a:t>
            </a:r>
            <a:r>
              <a:rPr lang="zh-CN" altLang="en-US" dirty="0" smtClean="0"/>
              <a:t>目标人群分析</a:t>
            </a:r>
            <a:endParaRPr lang="zh-CN" altLang="en-US" dirty="0"/>
          </a:p>
        </p:txBody>
      </p:sp>
      <p:grpSp>
        <p:nvGrpSpPr>
          <p:cNvPr id="3" name="组合 2"/>
          <p:cNvGrpSpPr/>
          <p:nvPr/>
        </p:nvGrpSpPr>
        <p:grpSpPr>
          <a:xfrm>
            <a:off x="590913" y="2025064"/>
            <a:ext cx="5287645" cy="4509746"/>
            <a:chOff x="470535" y="2138680"/>
            <a:chExt cx="5287645" cy="3876885"/>
          </a:xfrm>
        </p:grpSpPr>
        <p:pic>
          <p:nvPicPr>
            <p:cNvPr id="4" name="图片 3"/>
            <p:cNvPicPr>
              <a:picLocks noChangeAspect="1"/>
            </p:cNvPicPr>
            <p:nvPr/>
          </p:nvPicPr>
          <p:blipFill rotWithShape="1">
            <a:blip r:embed="rId2" cstate="print">
              <a:extLst>
                <a:ext uri="{28A0092B-C50C-407E-A947-70E740481C1C}">
                  <a14:useLocalDpi xmlns:a14="http://schemas.microsoft.com/office/drawing/2010/main" val="0"/>
                </a:ext>
              </a:extLst>
            </a:blip>
            <a:srcRect l="52212" t="100001" r="46420" b="-929"/>
            <a:stretch>
              <a:fillRect/>
            </a:stretch>
          </p:blipFill>
          <p:spPr>
            <a:xfrm>
              <a:off x="2783112" y="5978727"/>
              <a:ext cx="88900" cy="36838"/>
            </a:xfrm>
            <a:custGeom>
              <a:avLst/>
              <a:gdLst>
                <a:gd name="connsiteX0" fmla="*/ 0 w 88900"/>
                <a:gd name="connsiteY0" fmla="*/ 0 h 36838"/>
                <a:gd name="connsiteX1" fmla="*/ 88900 w 88900"/>
                <a:gd name="connsiteY1" fmla="*/ 0 h 36838"/>
                <a:gd name="connsiteX2" fmla="*/ 88900 w 88900"/>
                <a:gd name="connsiteY2" fmla="*/ 36838 h 36838"/>
                <a:gd name="connsiteX3" fmla="*/ 0 w 88900"/>
                <a:gd name="connsiteY3" fmla="*/ 36838 h 36838"/>
                <a:gd name="connsiteX4" fmla="*/ 0 w 88900"/>
                <a:gd name="connsiteY4" fmla="*/ 0 h 368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00" h="36838">
                  <a:moveTo>
                    <a:pt x="0" y="0"/>
                  </a:moveTo>
                  <a:lnTo>
                    <a:pt x="88900" y="0"/>
                  </a:lnTo>
                  <a:lnTo>
                    <a:pt x="88900" y="36838"/>
                  </a:lnTo>
                  <a:lnTo>
                    <a:pt x="0" y="36838"/>
                  </a:lnTo>
                  <a:lnTo>
                    <a:pt x="0" y="0"/>
                  </a:lnTo>
                  <a:close/>
                </a:path>
              </a:pathLst>
            </a:custGeom>
          </p:spPr>
        </p:pic>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0535" y="2716611"/>
              <a:ext cx="5271770" cy="2377634"/>
            </a:xfrm>
            <a:prstGeom prst="rect">
              <a:avLst/>
            </a:prstGeom>
            <a:effectLst>
              <a:outerShdw blurRad="431800" dist="38100" dir="2700000" algn="tl" rotWithShape="0">
                <a:prstClr val="black">
                  <a:alpha val="27000"/>
                </a:prstClr>
              </a:outerShdw>
            </a:effectLst>
          </p:spPr>
        </p:pic>
        <p:grpSp>
          <p:nvGrpSpPr>
            <p:cNvPr id="6" name="组合 5"/>
            <p:cNvGrpSpPr/>
            <p:nvPr/>
          </p:nvGrpSpPr>
          <p:grpSpPr>
            <a:xfrm>
              <a:off x="470535" y="2138680"/>
              <a:ext cx="5287645" cy="3528060"/>
              <a:chOff x="1881" y="3465"/>
              <a:chExt cx="8327" cy="5556"/>
            </a:xfrm>
            <a:solidFill>
              <a:schemeClr val="bg1"/>
            </a:solidFill>
          </p:grpSpPr>
          <p:sp>
            <p:nvSpPr>
              <p:cNvPr id="7" name="矩形 6"/>
              <p:cNvSpPr/>
              <p:nvPr/>
            </p:nvSpPr>
            <p:spPr>
              <a:xfrm>
                <a:off x="4344" y="3465"/>
                <a:ext cx="164" cy="555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1906" y="4965"/>
                <a:ext cx="2532" cy="1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881" y="7166"/>
                <a:ext cx="2532" cy="1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4485" y="5738"/>
                <a:ext cx="5723" cy="2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1" name="Freeform 6"/>
          <p:cNvSpPr>
            <a:spLocks noEditPoints="1"/>
          </p:cNvSpPr>
          <p:nvPr/>
        </p:nvSpPr>
        <p:spPr bwMode="auto">
          <a:xfrm>
            <a:off x="6190699" y="1593214"/>
            <a:ext cx="314012" cy="321940"/>
          </a:xfrm>
          <a:custGeom>
            <a:avLst/>
            <a:gdLst>
              <a:gd name="T0" fmla="*/ 121 w 417"/>
              <a:gd name="T1" fmla="*/ 94 h 426"/>
              <a:gd name="T2" fmla="*/ 85 w 417"/>
              <a:gd name="T3" fmla="*/ 341 h 426"/>
              <a:gd name="T4" fmla="*/ 332 w 417"/>
              <a:gd name="T5" fmla="*/ 305 h 426"/>
              <a:gd name="T6" fmla="*/ 267 w 417"/>
              <a:gd name="T7" fmla="*/ 159 h 426"/>
              <a:gd name="T8" fmla="*/ 121 w 417"/>
              <a:gd name="T9" fmla="*/ 94 h 426"/>
              <a:gd name="T10" fmla="*/ 306 w 417"/>
              <a:gd name="T11" fmla="*/ 286 h 426"/>
              <a:gd name="T12" fmla="*/ 199 w 417"/>
              <a:gd name="T13" fmla="*/ 227 h 426"/>
              <a:gd name="T14" fmla="*/ 140 w 417"/>
              <a:gd name="T15" fmla="*/ 120 h 426"/>
              <a:gd name="T16" fmla="*/ 247 w 417"/>
              <a:gd name="T17" fmla="*/ 179 h 426"/>
              <a:gd name="T18" fmla="*/ 306 w 417"/>
              <a:gd name="T19" fmla="*/ 286 h 426"/>
              <a:gd name="T20" fmla="*/ 309 w 417"/>
              <a:gd name="T21" fmla="*/ 128 h 426"/>
              <a:gd name="T22" fmla="*/ 323 w 417"/>
              <a:gd name="T23" fmla="*/ 122 h 426"/>
              <a:gd name="T24" fmla="*/ 361 w 417"/>
              <a:gd name="T25" fmla="*/ 84 h 426"/>
              <a:gd name="T26" fmla="*/ 361 w 417"/>
              <a:gd name="T27" fmla="*/ 56 h 426"/>
              <a:gd name="T28" fmla="*/ 333 w 417"/>
              <a:gd name="T29" fmla="*/ 56 h 426"/>
              <a:gd name="T30" fmla="*/ 295 w 417"/>
              <a:gd name="T31" fmla="*/ 94 h 426"/>
              <a:gd name="T32" fmla="*/ 295 w 417"/>
              <a:gd name="T33" fmla="*/ 122 h 426"/>
              <a:gd name="T34" fmla="*/ 309 w 417"/>
              <a:gd name="T35" fmla="*/ 128 h 426"/>
              <a:gd name="T36" fmla="*/ 237 w 417"/>
              <a:gd name="T37" fmla="*/ 79 h 426"/>
              <a:gd name="T38" fmla="*/ 247 w 417"/>
              <a:gd name="T39" fmla="*/ 81 h 426"/>
              <a:gd name="T40" fmla="*/ 264 w 417"/>
              <a:gd name="T41" fmla="*/ 71 h 426"/>
              <a:gd name="T42" fmla="*/ 286 w 417"/>
              <a:gd name="T43" fmla="*/ 33 h 426"/>
              <a:gd name="T44" fmla="*/ 278 w 417"/>
              <a:gd name="T45" fmla="*/ 5 h 426"/>
              <a:gd name="T46" fmla="*/ 251 w 417"/>
              <a:gd name="T47" fmla="*/ 13 h 426"/>
              <a:gd name="T48" fmla="*/ 229 w 417"/>
              <a:gd name="T49" fmla="*/ 52 h 426"/>
              <a:gd name="T50" fmla="*/ 237 w 417"/>
              <a:gd name="T51" fmla="*/ 79 h 426"/>
              <a:gd name="T52" fmla="*/ 412 w 417"/>
              <a:gd name="T53" fmla="*/ 139 h 426"/>
              <a:gd name="T54" fmla="*/ 385 w 417"/>
              <a:gd name="T55" fmla="*/ 131 h 426"/>
              <a:gd name="T56" fmla="*/ 346 w 417"/>
              <a:gd name="T57" fmla="*/ 153 h 426"/>
              <a:gd name="T58" fmla="*/ 338 w 417"/>
              <a:gd name="T59" fmla="*/ 180 h 426"/>
              <a:gd name="T60" fmla="*/ 356 w 417"/>
              <a:gd name="T61" fmla="*/ 190 h 426"/>
              <a:gd name="T62" fmla="*/ 366 w 417"/>
              <a:gd name="T63" fmla="*/ 188 h 426"/>
              <a:gd name="T64" fmla="*/ 404 w 417"/>
              <a:gd name="T65" fmla="*/ 166 h 426"/>
              <a:gd name="T66" fmla="*/ 412 w 417"/>
              <a:gd name="T67" fmla="*/ 139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17" h="426">
                <a:moveTo>
                  <a:pt x="121" y="94"/>
                </a:moveTo>
                <a:cubicBezTo>
                  <a:pt x="98" y="116"/>
                  <a:pt x="0" y="256"/>
                  <a:pt x="85" y="341"/>
                </a:cubicBezTo>
                <a:cubicBezTo>
                  <a:pt x="170" y="426"/>
                  <a:pt x="309" y="328"/>
                  <a:pt x="332" y="305"/>
                </a:cubicBezTo>
                <a:cubicBezTo>
                  <a:pt x="354" y="283"/>
                  <a:pt x="325" y="217"/>
                  <a:pt x="267" y="159"/>
                </a:cubicBezTo>
                <a:cubicBezTo>
                  <a:pt x="209" y="101"/>
                  <a:pt x="143" y="72"/>
                  <a:pt x="121" y="94"/>
                </a:cubicBezTo>
                <a:close/>
                <a:moveTo>
                  <a:pt x="306" y="286"/>
                </a:moveTo>
                <a:cubicBezTo>
                  <a:pt x="299" y="292"/>
                  <a:pt x="248" y="277"/>
                  <a:pt x="199" y="227"/>
                </a:cubicBezTo>
                <a:cubicBezTo>
                  <a:pt x="149" y="178"/>
                  <a:pt x="134" y="127"/>
                  <a:pt x="140" y="120"/>
                </a:cubicBezTo>
                <a:cubicBezTo>
                  <a:pt x="147" y="113"/>
                  <a:pt x="198" y="129"/>
                  <a:pt x="247" y="179"/>
                </a:cubicBezTo>
                <a:cubicBezTo>
                  <a:pt x="297" y="228"/>
                  <a:pt x="313" y="279"/>
                  <a:pt x="306" y="286"/>
                </a:cubicBezTo>
                <a:close/>
                <a:moveTo>
                  <a:pt x="309" y="128"/>
                </a:moveTo>
                <a:cubicBezTo>
                  <a:pt x="314" y="128"/>
                  <a:pt x="319" y="126"/>
                  <a:pt x="323" y="122"/>
                </a:cubicBezTo>
                <a:cubicBezTo>
                  <a:pt x="361" y="84"/>
                  <a:pt x="361" y="84"/>
                  <a:pt x="361" y="84"/>
                </a:cubicBezTo>
                <a:cubicBezTo>
                  <a:pt x="369" y="76"/>
                  <a:pt x="369" y="64"/>
                  <a:pt x="361" y="56"/>
                </a:cubicBezTo>
                <a:cubicBezTo>
                  <a:pt x="353" y="48"/>
                  <a:pt x="341" y="48"/>
                  <a:pt x="333" y="56"/>
                </a:cubicBezTo>
                <a:cubicBezTo>
                  <a:pt x="295" y="94"/>
                  <a:pt x="295" y="94"/>
                  <a:pt x="295" y="94"/>
                </a:cubicBezTo>
                <a:cubicBezTo>
                  <a:pt x="287" y="102"/>
                  <a:pt x="287" y="115"/>
                  <a:pt x="295" y="122"/>
                </a:cubicBezTo>
                <a:cubicBezTo>
                  <a:pt x="299" y="126"/>
                  <a:pt x="304" y="128"/>
                  <a:pt x="309" y="128"/>
                </a:cubicBezTo>
                <a:close/>
                <a:moveTo>
                  <a:pt x="237" y="79"/>
                </a:moveTo>
                <a:cubicBezTo>
                  <a:pt x="240" y="81"/>
                  <a:pt x="243" y="81"/>
                  <a:pt x="247" y="81"/>
                </a:cubicBezTo>
                <a:cubicBezTo>
                  <a:pt x="254" y="81"/>
                  <a:pt x="260" y="78"/>
                  <a:pt x="264" y="71"/>
                </a:cubicBezTo>
                <a:cubicBezTo>
                  <a:pt x="286" y="33"/>
                  <a:pt x="286" y="33"/>
                  <a:pt x="286" y="33"/>
                </a:cubicBezTo>
                <a:cubicBezTo>
                  <a:pt x="291" y="23"/>
                  <a:pt x="288" y="11"/>
                  <a:pt x="278" y="5"/>
                </a:cubicBezTo>
                <a:cubicBezTo>
                  <a:pt x="268" y="0"/>
                  <a:pt x="256" y="3"/>
                  <a:pt x="251" y="13"/>
                </a:cubicBezTo>
                <a:cubicBezTo>
                  <a:pt x="229" y="52"/>
                  <a:pt x="229" y="52"/>
                  <a:pt x="229" y="52"/>
                </a:cubicBezTo>
                <a:cubicBezTo>
                  <a:pt x="224" y="61"/>
                  <a:pt x="227" y="73"/>
                  <a:pt x="237" y="79"/>
                </a:cubicBezTo>
                <a:close/>
                <a:moveTo>
                  <a:pt x="412" y="139"/>
                </a:moveTo>
                <a:cubicBezTo>
                  <a:pt x="406" y="129"/>
                  <a:pt x="394" y="126"/>
                  <a:pt x="385" y="131"/>
                </a:cubicBezTo>
                <a:cubicBezTo>
                  <a:pt x="346" y="153"/>
                  <a:pt x="346" y="153"/>
                  <a:pt x="346" y="153"/>
                </a:cubicBezTo>
                <a:cubicBezTo>
                  <a:pt x="336" y="158"/>
                  <a:pt x="333" y="171"/>
                  <a:pt x="338" y="180"/>
                </a:cubicBezTo>
                <a:cubicBezTo>
                  <a:pt x="342" y="187"/>
                  <a:pt x="349" y="190"/>
                  <a:pt x="356" y="190"/>
                </a:cubicBezTo>
                <a:cubicBezTo>
                  <a:pt x="359" y="190"/>
                  <a:pt x="363" y="190"/>
                  <a:pt x="366" y="188"/>
                </a:cubicBezTo>
                <a:cubicBezTo>
                  <a:pt x="404" y="166"/>
                  <a:pt x="404" y="166"/>
                  <a:pt x="404" y="166"/>
                </a:cubicBezTo>
                <a:cubicBezTo>
                  <a:pt x="414" y="161"/>
                  <a:pt x="417" y="149"/>
                  <a:pt x="412" y="139"/>
                </a:cubicBezTo>
                <a:close/>
              </a:path>
            </a:pathLst>
          </a:custGeom>
          <a:solidFill>
            <a:schemeClr val="bg2"/>
          </a:solidFill>
          <a:ln>
            <a:noFill/>
          </a:ln>
        </p:spPr>
        <p:txBody>
          <a:bodyPr vert="horz" wrap="square" lIns="68580" tIns="34290" rIns="68580" bIns="34290" numCol="1" anchor="t" anchorCtr="0" compatLnSpc="1"/>
          <a:lstStyle/>
          <a:p>
            <a:endParaRPr lang="en-US" sz="1350" dirty="0">
              <a:cs typeface="+mn-ea"/>
              <a:sym typeface="+mn-lt"/>
            </a:endParaRPr>
          </a:p>
        </p:txBody>
      </p:sp>
      <p:sp>
        <p:nvSpPr>
          <p:cNvPr id="12" name="Content Placeholder 2"/>
          <p:cNvSpPr txBox="1"/>
          <p:nvPr/>
        </p:nvSpPr>
        <p:spPr>
          <a:xfrm>
            <a:off x="6504711" y="1593214"/>
            <a:ext cx="4599576" cy="2880515"/>
          </a:xfrm>
          <a:prstGeom prst="rect">
            <a:avLst/>
          </a:prstGeom>
        </p:spPr>
        <p:txBody>
          <a:bodyPr vert="horz" lIns="68580" tIns="34290" rIns="68580" bIns="3429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tLang="zh-CN" sz="2000" b="1" dirty="0">
                <a:solidFill>
                  <a:schemeClr val="tx1">
                    <a:lumMod val="50000"/>
                    <a:lumOff val="50000"/>
                  </a:schemeClr>
                </a:solidFill>
                <a:latin typeface="微软雅黑" charset="0"/>
                <a:ea typeface="微软雅黑" charset="0"/>
                <a:cs typeface="+mn-ea"/>
                <a:sym typeface="+mn-lt"/>
              </a:rPr>
              <a:t>FPS</a:t>
            </a:r>
            <a:r>
              <a:rPr lang="en-US" sz="2000" b="1" dirty="0">
                <a:solidFill>
                  <a:schemeClr val="tx1">
                    <a:lumMod val="50000"/>
                    <a:lumOff val="50000"/>
                  </a:schemeClr>
                </a:solidFill>
                <a:latin typeface="微软雅黑" charset="0"/>
                <a:ea typeface="微软雅黑" charset="0"/>
                <a:cs typeface="+mn-ea"/>
                <a:sym typeface="+mn-lt"/>
              </a:rPr>
              <a:t/>
            </a:r>
            <a:br>
              <a:rPr lang="en-US" sz="2000" b="1" dirty="0">
                <a:solidFill>
                  <a:schemeClr val="tx1">
                    <a:lumMod val="50000"/>
                    <a:lumOff val="50000"/>
                  </a:schemeClr>
                </a:solidFill>
                <a:latin typeface="微软雅黑" charset="0"/>
                <a:ea typeface="微软雅黑" charset="0"/>
                <a:cs typeface="+mn-ea"/>
                <a:sym typeface="+mn-lt"/>
              </a:rPr>
            </a:br>
            <a:r>
              <a:rPr lang="zh-CN" altLang="en-US" sz="1600" dirty="0" smtClean="0">
                <a:solidFill>
                  <a:schemeClr val="tx1">
                    <a:lumMod val="50000"/>
                    <a:lumOff val="50000"/>
                  </a:schemeClr>
                </a:solidFill>
                <a:latin typeface="微软雅黑" charset="0"/>
                <a:ea typeface="微软雅黑" charset="0"/>
                <a:cs typeface="+mn-ea"/>
                <a:sym typeface="+mn-lt"/>
              </a:rPr>
              <a:t>喜好</a:t>
            </a:r>
            <a:r>
              <a:rPr lang="en-US" altLang="zh-CN" sz="1600" dirty="0" smtClean="0">
                <a:solidFill>
                  <a:schemeClr val="tx1">
                    <a:lumMod val="50000"/>
                    <a:lumOff val="50000"/>
                  </a:schemeClr>
                </a:solidFill>
                <a:latin typeface="微软雅黑" charset="0"/>
                <a:ea typeface="微软雅黑" charset="0"/>
                <a:cs typeface="+mn-ea"/>
                <a:sym typeface="+mn-lt"/>
              </a:rPr>
              <a:t>FPS</a:t>
            </a:r>
            <a:r>
              <a:rPr lang="zh-CN" altLang="en-US" sz="1600" dirty="0" smtClean="0">
                <a:solidFill>
                  <a:schemeClr val="tx1">
                    <a:lumMod val="50000"/>
                    <a:lumOff val="50000"/>
                  </a:schemeClr>
                </a:solidFill>
                <a:latin typeface="微软雅黑" charset="0"/>
                <a:ea typeface="微软雅黑" charset="0"/>
                <a:cs typeface="+mn-ea"/>
                <a:sym typeface="+mn-lt"/>
              </a:rPr>
              <a:t>游戏的玩家，大多数是从</a:t>
            </a:r>
            <a:r>
              <a:rPr lang="en-US" altLang="zh-CN" sz="1600" dirty="0" smtClean="0">
                <a:solidFill>
                  <a:schemeClr val="tx1">
                    <a:lumMod val="50000"/>
                    <a:lumOff val="50000"/>
                  </a:schemeClr>
                </a:solidFill>
                <a:latin typeface="微软雅黑" charset="0"/>
                <a:ea typeface="微软雅黑" charset="0"/>
                <a:cs typeface="+mn-ea"/>
                <a:sym typeface="+mn-lt"/>
              </a:rPr>
              <a:t>PC</a:t>
            </a:r>
            <a:r>
              <a:rPr lang="zh-CN" altLang="en-US" sz="1600" dirty="0" smtClean="0">
                <a:solidFill>
                  <a:schemeClr val="tx1">
                    <a:lumMod val="50000"/>
                    <a:lumOff val="50000"/>
                  </a:schemeClr>
                </a:solidFill>
                <a:latin typeface="微软雅黑" charset="0"/>
                <a:ea typeface="微软雅黑" charset="0"/>
                <a:cs typeface="+mn-ea"/>
                <a:sym typeface="+mn-lt"/>
              </a:rPr>
              <a:t>、主机端培养出的游戏偏好，在移动平台上，也更倾向于寻找原有游戏的移动端版本，因此该类用户正在</a:t>
            </a:r>
            <a:r>
              <a:rPr lang="en-US" altLang="zh-CN" sz="1600" dirty="0" smtClean="0">
                <a:solidFill>
                  <a:schemeClr val="tx1">
                    <a:lumMod val="50000"/>
                    <a:lumOff val="50000"/>
                  </a:schemeClr>
                </a:solidFill>
                <a:latin typeface="微软雅黑" charset="0"/>
                <a:ea typeface="微软雅黑" charset="0"/>
                <a:cs typeface="+mn-ea"/>
                <a:sym typeface="+mn-lt"/>
              </a:rPr>
              <a:t>App </a:t>
            </a:r>
            <a:r>
              <a:rPr lang="en-US" altLang="zh-CN" sz="1600" dirty="0" err="1" smtClean="0">
                <a:solidFill>
                  <a:schemeClr val="tx1">
                    <a:lumMod val="50000"/>
                    <a:lumOff val="50000"/>
                  </a:schemeClr>
                </a:solidFill>
                <a:latin typeface="微软雅黑" charset="0"/>
                <a:ea typeface="微软雅黑" charset="0"/>
                <a:cs typeface="+mn-ea"/>
                <a:sym typeface="+mn-lt"/>
              </a:rPr>
              <a:t>Strore</a:t>
            </a:r>
            <a:r>
              <a:rPr lang="zh-CN" altLang="en-US" sz="1600" dirty="0" smtClean="0">
                <a:solidFill>
                  <a:schemeClr val="tx1">
                    <a:lumMod val="50000"/>
                    <a:lumOff val="50000"/>
                  </a:schemeClr>
                </a:solidFill>
                <a:latin typeface="微软雅黑" charset="0"/>
                <a:ea typeface="微软雅黑" charset="0"/>
                <a:cs typeface="+mn-ea"/>
                <a:sym typeface="+mn-lt"/>
              </a:rPr>
              <a:t>习惯搜索传统</a:t>
            </a:r>
            <a:r>
              <a:rPr lang="en-US" altLang="zh-CN" sz="1600" dirty="0" smtClean="0">
                <a:solidFill>
                  <a:schemeClr val="tx1">
                    <a:lumMod val="50000"/>
                    <a:lumOff val="50000"/>
                  </a:schemeClr>
                </a:solidFill>
                <a:latin typeface="微软雅黑" charset="0"/>
                <a:ea typeface="微软雅黑" charset="0"/>
                <a:cs typeface="+mn-ea"/>
                <a:sym typeface="+mn-lt"/>
              </a:rPr>
              <a:t>FPS</a:t>
            </a:r>
            <a:r>
              <a:rPr lang="zh-CN" altLang="en-US" sz="1600" dirty="0" smtClean="0">
                <a:solidFill>
                  <a:schemeClr val="tx1">
                    <a:lumMod val="50000"/>
                    <a:lumOff val="50000"/>
                  </a:schemeClr>
                </a:solidFill>
                <a:latin typeface="微软雅黑" charset="0"/>
                <a:ea typeface="微软雅黑" charset="0"/>
                <a:cs typeface="+mn-ea"/>
                <a:sym typeface="+mn-lt"/>
              </a:rPr>
              <a:t>游戏的品牌词汇，例如“</a:t>
            </a:r>
            <a:r>
              <a:rPr lang="en-US" altLang="zh-CN" sz="1600" dirty="0" smtClean="0">
                <a:solidFill>
                  <a:schemeClr val="tx1">
                    <a:lumMod val="50000"/>
                    <a:lumOff val="50000"/>
                  </a:schemeClr>
                </a:solidFill>
                <a:latin typeface="微软雅黑" charset="0"/>
                <a:ea typeface="微软雅黑" charset="0"/>
                <a:cs typeface="+mn-ea"/>
                <a:sym typeface="+mn-lt"/>
              </a:rPr>
              <a:t>COD</a:t>
            </a:r>
            <a:r>
              <a:rPr lang="zh-CN" altLang="en-US" sz="1600" dirty="0" smtClean="0">
                <a:solidFill>
                  <a:schemeClr val="tx1">
                    <a:lumMod val="50000"/>
                    <a:lumOff val="50000"/>
                  </a:schemeClr>
                </a:solidFill>
                <a:latin typeface="微软雅黑" charset="0"/>
                <a:ea typeface="微软雅黑" charset="0"/>
                <a:cs typeface="+mn-ea"/>
                <a:sym typeface="+mn-lt"/>
              </a:rPr>
              <a:t>”“</a:t>
            </a:r>
            <a:r>
              <a:rPr lang="en-US" altLang="zh-CN" sz="1600" dirty="0" smtClean="0">
                <a:solidFill>
                  <a:schemeClr val="tx1">
                    <a:lumMod val="50000"/>
                    <a:lumOff val="50000"/>
                  </a:schemeClr>
                </a:solidFill>
                <a:latin typeface="微软雅黑" charset="0"/>
                <a:ea typeface="微软雅黑" charset="0"/>
                <a:cs typeface="+mn-ea"/>
                <a:sym typeface="+mn-lt"/>
              </a:rPr>
              <a:t>Call of Duty</a:t>
            </a:r>
            <a:r>
              <a:rPr lang="zh-CN" altLang="en-US" sz="1600" dirty="0" smtClean="0">
                <a:solidFill>
                  <a:schemeClr val="tx1">
                    <a:lumMod val="50000"/>
                    <a:lumOff val="50000"/>
                  </a:schemeClr>
                </a:solidFill>
                <a:latin typeface="微软雅黑" charset="0"/>
                <a:ea typeface="微软雅黑" charset="0"/>
                <a:cs typeface="+mn-ea"/>
                <a:sym typeface="+mn-lt"/>
              </a:rPr>
              <a:t>”“</a:t>
            </a:r>
            <a:r>
              <a:rPr lang="en-US" altLang="zh-CN" sz="1600" dirty="0" smtClean="0">
                <a:solidFill>
                  <a:schemeClr val="tx1">
                    <a:lumMod val="50000"/>
                    <a:lumOff val="50000"/>
                  </a:schemeClr>
                </a:solidFill>
                <a:latin typeface="微软雅黑" charset="0"/>
                <a:ea typeface="微软雅黑" charset="0"/>
                <a:cs typeface="+mn-ea"/>
                <a:sym typeface="+mn-lt"/>
              </a:rPr>
              <a:t>counter strike</a:t>
            </a:r>
            <a:r>
              <a:rPr lang="zh-CN" altLang="en-US" sz="1600" dirty="0" smtClean="0">
                <a:solidFill>
                  <a:schemeClr val="tx1">
                    <a:lumMod val="50000"/>
                    <a:lumOff val="50000"/>
                  </a:schemeClr>
                </a:solidFill>
                <a:latin typeface="微软雅黑" charset="0"/>
                <a:ea typeface="微软雅黑" charset="0"/>
                <a:cs typeface="+mn-ea"/>
                <a:sym typeface="+mn-lt"/>
              </a:rPr>
              <a:t>”</a:t>
            </a:r>
            <a:endParaRPr lang="en-US" altLang="zh-CN" sz="1600" dirty="0">
              <a:solidFill>
                <a:schemeClr val="tx1">
                  <a:lumMod val="50000"/>
                  <a:lumOff val="50000"/>
                </a:schemeClr>
              </a:solidFill>
              <a:latin typeface="微软雅黑" charset="0"/>
              <a:ea typeface="微软雅黑" charset="0"/>
              <a:cs typeface="+mn-ea"/>
              <a:sym typeface="+mn-lt"/>
            </a:endParaRPr>
          </a:p>
          <a:p>
            <a:pPr marL="0" indent="0">
              <a:buNone/>
            </a:pPr>
            <a:endParaRPr lang="en-US" altLang="zh-CN" sz="1600" dirty="0">
              <a:solidFill>
                <a:schemeClr val="tx1">
                  <a:lumMod val="50000"/>
                  <a:lumOff val="50000"/>
                </a:schemeClr>
              </a:solidFill>
              <a:latin typeface="微软雅黑" charset="0"/>
              <a:ea typeface="微软雅黑" charset="0"/>
              <a:cs typeface="+mn-ea"/>
              <a:sym typeface="+mn-lt"/>
            </a:endParaRPr>
          </a:p>
          <a:p>
            <a:pPr marL="0" indent="0">
              <a:buNone/>
            </a:pPr>
            <a:r>
              <a:rPr lang="en-US" altLang="zh-CN" sz="2000" b="1" dirty="0" smtClean="0">
                <a:solidFill>
                  <a:schemeClr val="tx1">
                    <a:lumMod val="50000"/>
                    <a:lumOff val="50000"/>
                  </a:schemeClr>
                </a:solidFill>
                <a:latin typeface="微软雅黑" charset="0"/>
                <a:ea typeface="微软雅黑" charset="0"/>
                <a:cs typeface="+mn-ea"/>
                <a:sym typeface="+mn-lt"/>
              </a:rPr>
              <a:t>ZOMBIE</a:t>
            </a:r>
          </a:p>
          <a:p>
            <a:pPr marL="0" indent="0">
              <a:buNone/>
            </a:pPr>
            <a:r>
              <a:rPr lang="zh-CN" altLang="en-US" sz="1600" dirty="0">
                <a:solidFill>
                  <a:schemeClr val="tx1">
                    <a:lumMod val="50000"/>
                    <a:lumOff val="50000"/>
                  </a:schemeClr>
                </a:solidFill>
                <a:latin typeface="微软雅黑" charset="0"/>
                <a:ea typeface="微软雅黑" charset="0"/>
                <a:cs typeface="+mn-ea"/>
                <a:sym typeface="+mn-lt"/>
              </a:rPr>
              <a:t>僵尸题材作为一款经久不衰的</a:t>
            </a:r>
            <a:r>
              <a:rPr lang="en-US" altLang="zh-CN" sz="1600" dirty="0">
                <a:solidFill>
                  <a:schemeClr val="tx1">
                    <a:lumMod val="50000"/>
                    <a:lumOff val="50000"/>
                  </a:schemeClr>
                </a:solidFill>
                <a:latin typeface="微软雅黑" charset="0"/>
                <a:ea typeface="微软雅黑" charset="0"/>
                <a:cs typeface="+mn-ea"/>
                <a:sym typeface="+mn-lt"/>
              </a:rPr>
              <a:t>IP</a:t>
            </a:r>
            <a:r>
              <a:rPr lang="zh-CN" altLang="en-US" sz="1600" dirty="0">
                <a:solidFill>
                  <a:schemeClr val="tx1">
                    <a:lumMod val="50000"/>
                    <a:lumOff val="50000"/>
                  </a:schemeClr>
                </a:solidFill>
                <a:latin typeface="微软雅黑" charset="0"/>
                <a:ea typeface="微软雅黑" charset="0"/>
                <a:cs typeface="+mn-ea"/>
                <a:sym typeface="+mn-lt"/>
              </a:rPr>
              <a:t>，一直是欧美影视剧和游戏追捧的对象。因此该类用户的搜索习惯也更倾向于使用影视剧名称来搜索相关游戏，例如：”</a:t>
            </a:r>
            <a:r>
              <a:rPr lang="en-US" altLang="zh-CN" sz="1600" dirty="0">
                <a:solidFill>
                  <a:schemeClr val="tx1">
                    <a:lumMod val="50000"/>
                    <a:lumOff val="50000"/>
                  </a:schemeClr>
                </a:solidFill>
                <a:latin typeface="微软雅黑" charset="0"/>
                <a:ea typeface="微软雅黑" charset="0"/>
                <a:cs typeface="+mn-ea"/>
                <a:sym typeface="+mn-lt"/>
              </a:rPr>
              <a:t>Resident </a:t>
            </a:r>
            <a:r>
              <a:rPr lang="en-US" altLang="zh-CN" sz="1600" dirty="0" err="1">
                <a:solidFill>
                  <a:schemeClr val="tx1">
                    <a:lumMod val="50000"/>
                    <a:lumOff val="50000"/>
                  </a:schemeClr>
                </a:solidFill>
                <a:latin typeface="微软雅黑" charset="0"/>
                <a:ea typeface="微软雅黑" charset="0"/>
                <a:cs typeface="+mn-ea"/>
                <a:sym typeface="+mn-lt"/>
              </a:rPr>
              <a:t>Evil“”Walking</a:t>
            </a:r>
            <a:r>
              <a:rPr lang="en-US" altLang="zh-CN" sz="1600" dirty="0">
                <a:solidFill>
                  <a:schemeClr val="tx1">
                    <a:lumMod val="50000"/>
                    <a:lumOff val="50000"/>
                  </a:schemeClr>
                </a:solidFill>
                <a:latin typeface="微软雅黑" charset="0"/>
                <a:ea typeface="微软雅黑" charset="0"/>
                <a:cs typeface="+mn-ea"/>
                <a:sym typeface="+mn-lt"/>
              </a:rPr>
              <a:t> </a:t>
            </a:r>
            <a:r>
              <a:rPr lang="en-US" altLang="zh-CN" sz="1600" dirty="0" err="1">
                <a:solidFill>
                  <a:schemeClr val="tx1">
                    <a:lumMod val="50000"/>
                    <a:lumOff val="50000"/>
                  </a:schemeClr>
                </a:solidFill>
                <a:latin typeface="微软雅黑" charset="0"/>
                <a:ea typeface="微软雅黑" charset="0"/>
                <a:cs typeface="+mn-ea"/>
                <a:sym typeface="+mn-lt"/>
              </a:rPr>
              <a:t>Dead“”the</a:t>
            </a:r>
            <a:r>
              <a:rPr lang="en-US" altLang="zh-CN" sz="1600" dirty="0">
                <a:solidFill>
                  <a:schemeClr val="tx1">
                    <a:lumMod val="50000"/>
                    <a:lumOff val="50000"/>
                  </a:schemeClr>
                </a:solidFill>
                <a:latin typeface="微软雅黑" charset="0"/>
                <a:ea typeface="微软雅黑" charset="0"/>
                <a:cs typeface="+mn-ea"/>
                <a:sym typeface="+mn-lt"/>
              </a:rPr>
              <a:t> walking dead“</a:t>
            </a:r>
          </a:p>
        </p:txBody>
      </p:sp>
      <p:sp>
        <p:nvSpPr>
          <p:cNvPr id="13" name="Freeform 6"/>
          <p:cNvSpPr>
            <a:spLocks noEditPoints="1"/>
          </p:cNvSpPr>
          <p:nvPr/>
        </p:nvSpPr>
        <p:spPr bwMode="auto">
          <a:xfrm>
            <a:off x="6190699" y="3515853"/>
            <a:ext cx="314012" cy="321940"/>
          </a:xfrm>
          <a:custGeom>
            <a:avLst/>
            <a:gdLst>
              <a:gd name="T0" fmla="*/ 121 w 417"/>
              <a:gd name="T1" fmla="*/ 94 h 426"/>
              <a:gd name="T2" fmla="*/ 85 w 417"/>
              <a:gd name="T3" fmla="*/ 341 h 426"/>
              <a:gd name="T4" fmla="*/ 332 w 417"/>
              <a:gd name="T5" fmla="*/ 305 h 426"/>
              <a:gd name="T6" fmla="*/ 267 w 417"/>
              <a:gd name="T7" fmla="*/ 159 h 426"/>
              <a:gd name="T8" fmla="*/ 121 w 417"/>
              <a:gd name="T9" fmla="*/ 94 h 426"/>
              <a:gd name="T10" fmla="*/ 306 w 417"/>
              <a:gd name="T11" fmla="*/ 286 h 426"/>
              <a:gd name="T12" fmla="*/ 199 w 417"/>
              <a:gd name="T13" fmla="*/ 227 h 426"/>
              <a:gd name="T14" fmla="*/ 140 w 417"/>
              <a:gd name="T15" fmla="*/ 120 h 426"/>
              <a:gd name="T16" fmla="*/ 247 w 417"/>
              <a:gd name="T17" fmla="*/ 179 h 426"/>
              <a:gd name="T18" fmla="*/ 306 w 417"/>
              <a:gd name="T19" fmla="*/ 286 h 426"/>
              <a:gd name="T20" fmla="*/ 309 w 417"/>
              <a:gd name="T21" fmla="*/ 128 h 426"/>
              <a:gd name="T22" fmla="*/ 323 w 417"/>
              <a:gd name="T23" fmla="*/ 122 h 426"/>
              <a:gd name="T24" fmla="*/ 361 w 417"/>
              <a:gd name="T25" fmla="*/ 84 h 426"/>
              <a:gd name="T26" fmla="*/ 361 w 417"/>
              <a:gd name="T27" fmla="*/ 56 h 426"/>
              <a:gd name="T28" fmla="*/ 333 w 417"/>
              <a:gd name="T29" fmla="*/ 56 h 426"/>
              <a:gd name="T30" fmla="*/ 295 w 417"/>
              <a:gd name="T31" fmla="*/ 94 h 426"/>
              <a:gd name="T32" fmla="*/ 295 w 417"/>
              <a:gd name="T33" fmla="*/ 122 h 426"/>
              <a:gd name="T34" fmla="*/ 309 w 417"/>
              <a:gd name="T35" fmla="*/ 128 h 426"/>
              <a:gd name="T36" fmla="*/ 237 w 417"/>
              <a:gd name="T37" fmla="*/ 79 h 426"/>
              <a:gd name="T38" fmla="*/ 247 w 417"/>
              <a:gd name="T39" fmla="*/ 81 h 426"/>
              <a:gd name="T40" fmla="*/ 264 w 417"/>
              <a:gd name="T41" fmla="*/ 71 h 426"/>
              <a:gd name="T42" fmla="*/ 286 w 417"/>
              <a:gd name="T43" fmla="*/ 33 h 426"/>
              <a:gd name="T44" fmla="*/ 278 w 417"/>
              <a:gd name="T45" fmla="*/ 5 h 426"/>
              <a:gd name="T46" fmla="*/ 251 w 417"/>
              <a:gd name="T47" fmla="*/ 13 h 426"/>
              <a:gd name="T48" fmla="*/ 229 w 417"/>
              <a:gd name="T49" fmla="*/ 52 h 426"/>
              <a:gd name="T50" fmla="*/ 237 w 417"/>
              <a:gd name="T51" fmla="*/ 79 h 426"/>
              <a:gd name="T52" fmla="*/ 412 w 417"/>
              <a:gd name="T53" fmla="*/ 139 h 426"/>
              <a:gd name="T54" fmla="*/ 385 w 417"/>
              <a:gd name="T55" fmla="*/ 131 h 426"/>
              <a:gd name="T56" fmla="*/ 346 w 417"/>
              <a:gd name="T57" fmla="*/ 153 h 426"/>
              <a:gd name="T58" fmla="*/ 338 w 417"/>
              <a:gd name="T59" fmla="*/ 180 h 426"/>
              <a:gd name="T60" fmla="*/ 356 w 417"/>
              <a:gd name="T61" fmla="*/ 190 h 426"/>
              <a:gd name="T62" fmla="*/ 366 w 417"/>
              <a:gd name="T63" fmla="*/ 188 h 426"/>
              <a:gd name="T64" fmla="*/ 404 w 417"/>
              <a:gd name="T65" fmla="*/ 166 h 426"/>
              <a:gd name="T66" fmla="*/ 412 w 417"/>
              <a:gd name="T67" fmla="*/ 139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17" h="426">
                <a:moveTo>
                  <a:pt x="121" y="94"/>
                </a:moveTo>
                <a:cubicBezTo>
                  <a:pt x="98" y="116"/>
                  <a:pt x="0" y="256"/>
                  <a:pt x="85" y="341"/>
                </a:cubicBezTo>
                <a:cubicBezTo>
                  <a:pt x="170" y="426"/>
                  <a:pt x="309" y="328"/>
                  <a:pt x="332" y="305"/>
                </a:cubicBezTo>
                <a:cubicBezTo>
                  <a:pt x="354" y="283"/>
                  <a:pt x="325" y="217"/>
                  <a:pt x="267" y="159"/>
                </a:cubicBezTo>
                <a:cubicBezTo>
                  <a:pt x="209" y="101"/>
                  <a:pt x="143" y="72"/>
                  <a:pt x="121" y="94"/>
                </a:cubicBezTo>
                <a:close/>
                <a:moveTo>
                  <a:pt x="306" y="286"/>
                </a:moveTo>
                <a:cubicBezTo>
                  <a:pt x="299" y="292"/>
                  <a:pt x="248" y="277"/>
                  <a:pt x="199" y="227"/>
                </a:cubicBezTo>
                <a:cubicBezTo>
                  <a:pt x="149" y="178"/>
                  <a:pt x="134" y="127"/>
                  <a:pt x="140" y="120"/>
                </a:cubicBezTo>
                <a:cubicBezTo>
                  <a:pt x="147" y="113"/>
                  <a:pt x="198" y="129"/>
                  <a:pt x="247" y="179"/>
                </a:cubicBezTo>
                <a:cubicBezTo>
                  <a:pt x="297" y="228"/>
                  <a:pt x="313" y="279"/>
                  <a:pt x="306" y="286"/>
                </a:cubicBezTo>
                <a:close/>
                <a:moveTo>
                  <a:pt x="309" y="128"/>
                </a:moveTo>
                <a:cubicBezTo>
                  <a:pt x="314" y="128"/>
                  <a:pt x="319" y="126"/>
                  <a:pt x="323" y="122"/>
                </a:cubicBezTo>
                <a:cubicBezTo>
                  <a:pt x="361" y="84"/>
                  <a:pt x="361" y="84"/>
                  <a:pt x="361" y="84"/>
                </a:cubicBezTo>
                <a:cubicBezTo>
                  <a:pt x="369" y="76"/>
                  <a:pt x="369" y="64"/>
                  <a:pt x="361" y="56"/>
                </a:cubicBezTo>
                <a:cubicBezTo>
                  <a:pt x="353" y="48"/>
                  <a:pt x="341" y="48"/>
                  <a:pt x="333" y="56"/>
                </a:cubicBezTo>
                <a:cubicBezTo>
                  <a:pt x="295" y="94"/>
                  <a:pt x="295" y="94"/>
                  <a:pt x="295" y="94"/>
                </a:cubicBezTo>
                <a:cubicBezTo>
                  <a:pt x="287" y="102"/>
                  <a:pt x="287" y="115"/>
                  <a:pt x="295" y="122"/>
                </a:cubicBezTo>
                <a:cubicBezTo>
                  <a:pt x="299" y="126"/>
                  <a:pt x="304" y="128"/>
                  <a:pt x="309" y="128"/>
                </a:cubicBezTo>
                <a:close/>
                <a:moveTo>
                  <a:pt x="237" y="79"/>
                </a:moveTo>
                <a:cubicBezTo>
                  <a:pt x="240" y="81"/>
                  <a:pt x="243" y="81"/>
                  <a:pt x="247" y="81"/>
                </a:cubicBezTo>
                <a:cubicBezTo>
                  <a:pt x="254" y="81"/>
                  <a:pt x="260" y="78"/>
                  <a:pt x="264" y="71"/>
                </a:cubicBezTo>
                <a:cubicBezTo>
                  <a:pt x="286" y="33"/>
                  <a:pt x="286" y="33"/>
                  <a:pt x="286" y="33"/>
                </a:cubicBezTo>
                <a:cubicBezTo>
                  <a:pt x="291" y="23"/>
                  <a:pt x="288" y="11"/>
                  <a:pt x="278" y="5"/>
                </a:cubicBezTo>
                <a:cubicBezTo>
                  <a:pt x="268" y="0"/>
                  <a:pt x="256" y="3"/>
                  <a:pt x="251" y="13"/>
                </a:cubicBezTo>
                <a:cubicBezTo>
                  <a:pt x="229" y="52"/>
                  <a:pt x="229" y="52"/>
                  <a:pt x="229" y="52"/>
                </a:cubicBezTo>
                <a:cubicBezTo>
                  <a:pt x="224" y="61"/>
                  <a:pt x="227" y="73"/>
                  <a:pt x="237" y="79"/>
                </a:cubicBezTo>
                <a:close/>
                <a:moveTo>
                  <a:pt x="412" y="139"/>
                </a:moveTo>
                <a:cubicBezTo>
                  <a:pt x="406" y="129"/>
                  <a:pt x="394" y="126"/>
                  <a:pt x="385" y="131"/>
                </a:cubicBezTo>
                <a:cubicBezTo>
                  <a:pt x="346" y="153"/>
                  <a:pt x="346" y="153"/>
                  <a:pt x="346" y="153"/>
                </a:cubicBezTo>
                <a:cubicBezTo>
                  <a:pt x="336" y="158"/>
                  <a:pt x="333" y="171"/>
                  <a:pt x="338" y="180"/>
                </a:cubicBezTo>
                <a:cubicBezTo>
                  <a:pt x="342" y="187"/>
                  <a:pt x="349" y="190"/>
                  <a:pt x="356" y="190"/>
                </a:cubicBezTo>
                <a:cubicBezTo>
                  <a:pt x="359" y="190"/>
                  <a:pt x="363" y="190"/>
                  <a:pt x="366" y="188"/>
                </a:cubicBezTo>
                <a:cubicBezTo>
                  <a:pt x="404" y="166"/>
                  <a:pt x="404" y="166"/>
                  <a:pt x="404" y="166"/>
                </a:cubicBezTo>
                <a:cubicBezTo>
                  <a:pt x="414" y="161"/>
                  <a:pt x="417" y="149"/>
                  <a:pt x="412" y="139"/>
                </a:cubicBezTo>
                <a:close/>
              </a:path>
            </a:pathLst>
          </a:custGeom>
          <a:solidFill>
            <a:schemeClr val="bg2"/>
          </a:solidFill>
          <a:ln>
            <a:noFill/>
          </a:ln>
        </p:spPr>
        <p:txBody>
          <a:bodyPr vert="horz" wrap="square" lIns="68580" tIns="34290" rIns="68580" bIns="34290" numCol="1" anchor="t" anchorCtr="0" compatLnSpc="1"/>
          <a:lstStyle/>
          <a:p>
            <a:endParaRPr lang="en-US" sz="1350" dirty="0">
              <a:cs typeface="+mn-ea"/>
              <a:sym typeface="+mn-lt"/>
            </a:endParaRPr>
          </a:p>
        </p:txBody>
      </p:sp>
      <p:sp>
        <p:nvSpPr>
          <p:cNvPr id="15" name="Content Placeholder 2"/>
          <p:cNvSpPr txBox="1"/>
          <p:nvPr/>
        </p:nvSpPr>
        <p:spPr>
          <a:xfrm>
            <a:off x="6504711" y="5301628"/>
            <a:ext cx="4599576" cy="1082391"/>
          </a:xfrm>
          <a:prstGeom prst="rect">
            <a:avLst/>
          </a:prstGeom>
        </p:spPr>
        <p:txBody>
          <a:bodyPr vert="horz" lIns="68580" tIns="34290" rIns="68580" bIns="3429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zh-CN" altLang="en-US" sz="2000" b="1" dirty="0">
                <a:solidFill>
                  <a:schemeClr val="tx1">
                    <a:lumMod val="50000"/>
                    <a:lumOff val="50000"/>
                  </a:schemeClr>
                </a:solidFill>
                <a:latin typeface="微软雅黑" charset="0"/>
                <a:ea typeface="微软雅黑" charset="0"/>
                <a:cs typeface="+mn-ea"/>
                <a:sym typeface="+mn-lt"/>
              </a:rPr>
              <a:t>低</a:t>
            </a:r>
            <a:r>
              <a:rPr lang="zh-CN" altLang="en-US" sz="2000" b="1" dirty="0" smtClean="0">
                <a:solidFill>
                  <a:schemeClr val="tx1">
                    <a:lumMod val="50000"/>
                    <a:lumOff val="50000"/>
                  </a:schemeClr>
                </a:solidFill>
                <a:latin typeface="微软雅黑" charset="0"/>
                <a:ea typeface="微软雅黑" charset="0"/>
                <a:cs typeface="+mn-ea"/>
                <a:sym typeface="+mn-lt"/>
              </a:rPr>
              <a:t>年龄段</a:t>
            </a:r>
            <a:r>
              <a:rPr lang="en-US" sz="2000" b="1" dirty="0">
                <a:solidFill>
                  <a:schemeClr val="tx1">
                    <a:lumMod val="50000"/>
                    <a:lumOff val="50000"/>
                  </a:schemeClr>
                </a:solidFill>
                <a:latin typeface="微软雅黑" charset="0"/>
                <a:ea typeface="微软雅黑" charset="0"/>
                <a:cs typeface="+mn-ea"/>
                <a:sym typeface="+mn-lt"/>
              </a:rPr>
              <a:t/>
            </a:r>
            <a:br>
              <a:rPr lang="en-US" sz="2000" b="1" dirty="0">
                <a:solidFill>
                  <a:schemeClr val="tx1">
                    <a:lumMod val="50000"/>
                    <a:lumOff val="50000"/>
                  </a:schemeClr>
                </a:solidFill>
                <a:latin typeface="微软雅黑" charset="0"/>
                <a:ea typeface="微软雅黑" charset="0"/>
                <a:cs typeface="+mn-ea"/>
                <a:sym typeface="+mn-lt"/>
              </a:rPr>
            </a:br>
            <a:r>
              <a:rPr lang="zh-CN" altLang="en-US" sz="1600" dirty="0">
                <a:solidFill>
                  <a:schemeClr val="tx1">
                    <a:lumMod val="50000"/>
                    <a:lumOff val="50000"/>
                  </a:schemeClr>
                </a:solidFill>
                <a:latin typeface="微软雅黑" charset="0"/>
                <a:ea typeface="微软雅黑" charset="0"/>
                <a:cs typeface="+mn-ea"/>
                <a:sym typeface="+mn-lt"/>
              </a:rPr>
              <a:t>年龄在</a:t>
            </a:r>
            <a:r>
              <a:rPr lang="en-US" altLang="zh-CN" sz="1600" dirty="0">
                <a:solidFill>
                  <a:schemeClr val="tx1">
                    <a:lumMod val="50000"/>
                    <a:lumOff val="50000"/>
                  </a:schemeClr>
                </a:solidFill>
                <a:latin typeface="微软雅黑" charset="0"/>
                <a:ea typeface="微软雅黑" charset="0"/>
                <a:cs typeface="+mn-ea"/>
                <a:sym typeface="+mn-lt"/>
              </a:rPr>
              <a:t>13-34</a:t>
            </a:r>
            <a:r>
              <a:rPr lang="zh-CN" altLang="en-US" sz="1600" dirty="0">
                <a:solidFill>
                  <a:schemeClr val="tx1">
                    <a:lumMod val="50000"/>
                    <a:lumOff val="50000"/>
                  </a:schemeClr>
                </a:solidFill>
                <a:latin typeface="微软雅黑" charset="0"/>
                <a:ea typeface="微软雅黑" charset="0"/>
                <a:cs typeface="+mn-ea"/>
                <a:sym typeface="+mn-lt"/>
              </a:rPr>
              <a:t>的低年龄段玩家，而其中占比最高的为</a:t>
            </a:r>
            <a:r>
              <a:rPr lang="en-US" altLang="zh-CN" sz="1600" dirty="0">
                <a:solidFill>
                  <a:schemeClr val="tx1">
                    <a:lumMod val="50000"/>
                    <a:lumOff val="50000"/>
                  </a:schemeClr>
                </a:solidFill>
                <a:latin typeface="微软雅黑" charset="0"/>
                <a:ea typeface="微软雅黑" charset="0"/>
                <a:cs typeface="+mn-ea"/>
                <a:sym typeface="+mn-lt"/>
              </a:rPr>
              <a:t>13-17</a:t>
            </a:r>
            <a:r>
              <a:rPr lang="zh-CN" altLang="en-US" sz="1600" dirty="0" smtClean="0">
                <a:solidFill>
                  <a:schemeClr val="tx1">
                    <a:lumMod val="50000"/>
                    <a:lumOff val="50000"/>
                  </a:schemeClr>
                </a:solidFill>
                <a:latin typeface="微软雅黑" charset="0"/>
                <a:ea typeface="微软雅黑" charset="0"/>
                <a:cs typeface="+mn-ea"/>
                <a:sym typeface="+mn-lt"/>
              </a:rPr>
              <a:t>年龄段</a:t>
            </a:r>
            <a:endParaRPr lang="en-US" altLang="zh-CN" sz="1600" dirty="0">
              <a:solidFill>
                <a:schemeClr val="tx1">
                  <a:lumMod val="50000"/>
                  <a:lumOff val="50000"/>
                </a:schemeClr>
              </a:solidFill>
              <a:latin typeface="微软雅黑" charset="0"/>
              <a:ea typeface="微软雅黑" charset="0"/>
              <a:cs typeface="+mn-ea"/>
              <a:sym typeface="+mn-lt"/>
            </a:endParaRPr>
          </a:p>
        </p:txBody>
      </p:sp>
      <p:sp>
        <p:nvSpPr>
          <p:cNvPr id="16" name="Freeform 6"/>
          <p:cNvSpPr>
            <a:spLocks noEditPoints="1"/>
          </p:cNvSpPr>
          <p:nvPr/>
        </p:nvSpPr>
        <p:spPr bwMode="auto">
          <a:xfrm>
            <a:off x="6190699" y="5301628"/>
            <a:ext cx="314012" cy="321940"/>
          </a:xfrm>
          <a:custGeom>
            <a:avLst/>
            <a:gdLst>
              <a:gd name="T0" fmla="*/ 121 w 417"/>
              <a:gd name="T1" fmla="*/ 94 h 426"/>
              <a:gd name="T2" fmla="*/ 85 w 417"/>
              <a:gd name="T3" fmla="*/ 341 h 426"/>
              <a:gd name="T4" fmla="*/ 332 w 417"/>
              <a:gd name="T5" fmla="*/ 305 h 426"/>
              <a:gd name="T6" fmla="*/ 267 w 417"/>
              <a:gd name="T7" fmla="*/ 159 h 426"/>
              <a:gd name="T8" fmla="*/ 121 w 417"/>
              <a:gd name="T9" fmla="*/ 94 h 426"/>
              <a:gd name="T10" fmla="*/ 306 w 417"/>
              <a:gd name="T11" fmla="*/ 286 h 426"/>
              <a:gd name="T12" fmla="*/ 199 w 417"/>
              <a:gd name="T13" fmla="*/ 227 h 426"/>
              <a:gd name="T14" fmla="*/ 140 w 417"/>
              <a:gd name="T15" fmla="*/ 120 h 426"/>
              <a:gd name="T16" fmla="*/ 247 w 417"/>
              <a:gd name="T17" fmla="*/ 179 h 426"/>
              <a:gd name="T18" fmla="*/ 306 w 417"/>
              <a:gd name="T19" fmla="*/ 286 h 426"/>
              <a:gd name="T20" fmla="*/ 309 w 417"/>
              <a:gd name="T21" fmla="*/ 128 h 426"/>
              <a:gd name="T22" fmla="*/ 323 w 417"/>
              <a:gd name="T23" fmla="*/ 122 h 426"/>
              <a:gd name="T24" fmla="*/ 361 w 417"/>
              <a:gd name="T25" fmla="*/ 84 h 426"/>
              <a:gd name="T26" fmla="*/ 361 w 417"/>
              <a:gd name="T27" fmla="*/ 56 h 426"/>
              <a:gd name="T28" fmla="*/ 333 w 417"/>
              <a:gd name="T29" fmla="*/ 56 h 426"/>
              <a:gd name="T30" fmla="*/ 295 w 417"/>
              <a:gd name="T31" fmla="*/ 94 h 426"/>
              <a:gd name="T32" fmla="*/ 295 w 417"/>
              <a:gd name="T33" fmla="*/ 122 h 426"/>
              <a:gd name="T34" fmla="*/ 309 w 417"/>
              <a:gd name="T35" fmla="*/ 128 h 426"/>
              <a:gd name="T36" fmla="*/ 237 w 417"/>
              <a:gd name="T37" fmla="*/ 79 h 426"/>
              <a:gd name="T38" fmla="*/ 247 w 417"/>
              <a:gd name="T39" fmla="*/ 81 h 426"/>
              <a:gd name="T40" fmla="*/ 264 w 417"/>
              <a:gd name="T41" fmla="*/ 71 h 426"/>
              <a:gd name="T42" fmla="*/ 286 w 417"/>
              <a:gd name="T43" fmla="*/ 33 h 426"/>
              <a:gd name="T44" fmla="*/ 278 w 417"/>
              <a:gd name="T45" fmla="*/ 5 h 426"/>
              <a:gd name="T46" fmla="*/ 251 w 417"/>
              <a:gd name="T47" fmla="*/ 13 h 426"/>
              <a:gd name="T48" fmla="*/ 229 w 417"/>
              <a:gd name="T49" fmla="*/ 52 h 426"/>
              <a:gd name="T50" fmla="*/ 237 w 417"/>
              <a:gd name="T51" fmla="*/ 79 h 426"/>
              <a:gd name="T52" fmla="*/ 412 w 417"/>
              <a:gd name="T53" fmla="*/ 139 h 426"/>
              <a:gd name="T54" fmla="*/ 385 w 417"/>
              <a:gd name="T55" fmla="*/ 131 h 426"/>
              <a:gd name="T56" fmla="*/ 346 w 417"/>
              <a:gd name="T57" fmla="*/ 153 h 426"/>
              <a:gd name="T58" fmla="*/ 338 w 417"/>
              <a:gd name="T59" fmla="*/ 180 h 426"/>
              <a:gd name="T60" fmla="*/ 356 w 417"/>
              <a:gd name="T61" fmla="*/ 190 h 426"/>
              <a:gd name="T62" fmla="*/ 366 w 417"/>
              <a:gd name="T63" fmla="*/ 188 h 426"/>
              <a:gd name="T64" fmla="*/ 404 w 417"/>
              <a:gd name="T65" fmla="*/ 166 h 426"/>
              <a:gd name="T66" fmla="*/ 412 w 417"/>
              <a:gd name="T67" fmla="*/ 139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17" h="426">
                <a:moveTo>
                  <a:pt x="121" y="94"/>
                </a:moveTo>
                <a:cubicBezTo>
                  <a:pt x="98" y="116"/>
                  <a:pt x="0" y="256"/>
                  <a:pt x="85" y="341"/>
                </a:cubicBezTo>
                <a:cubicBezTo>
                  <a:pt x="170" y="426"/>
                  <a:pt x="309" y="328"/>
                  <a:pt x="332" y="305"/>
                </a:cubicBezTo>
                <a:cubicBezTo>
                  <a:pt x="354" y="283"/>
                  <a:pt x="325" y="217"/>
                  <a:pt x="267" y="159"/>
                </a:cubicBezTo>
                <a:cubicBezTo>
                  <a:pt x="209" y="101"/>
                  <a:pt x="143" y="72"/>
                  <a:pt x="121" y="94"/>
                </a:cubicBezTo>
                <a:close/>
                <a:moveTo>
                  <a:pt x="306" y="286"/>
                </a:moveTo>
                <a:cubicBezTo>
                  <a:pt x="299" y="292"/>
                  <a:pt x="248" y="277"/>
                  <a:pt x="199" y="227"/>
                </a:cubicBezTo>
                <a:cubicBezTo>
                  <a:pt x="149" y="178"/>
                  <a:pt x="134" y="127"/>
                  <a:pt x="140" y="120"/>
                </a:cubicBezTo>
                <a:cubicBezTo>
                  <a:pt x="147" y="113"/>
                  <a:pt x="198" y="129"/>
                  <a:pt x="247" y="179"/>
                </a:cubicBezTo>
                <a:cubicBezTo>
                  <a:pt x="297" y="228"/>
                  <a:pt x="313" y="279"/>
                  <a:pt x="306" y="286"/>
                </a:cubicBezTo>
                <a:close/>
                <a:moveTo>
                  <a:pt x="309" y="128"/>
                </a:moveTo>
                <a:cubicBezTo>
                  <a:pt x="314" y="128"/>
                  <a:pt x="319" y="126"/>
                  <a:pt x="323" y="122"/>
                </a:cubicBezTo>
                <a:cubicBezTo>
                  <a:pt x="361" y="84"/>
                  <a:pt x="361" y="84"/>
                  <a:pt x="361" y="84"/>
                </a:cubicBezTo>
                <a:cubicBezTo>
                  <a:pt x="369" y="76"/>
                  <a:pt x="369" y="64"/>
                  <a:pt x="361" y="56"/>
                </a:cubicBezTo>
                <a:cubicBezTo>
                  <a:pt x="353" y="48"/>
                  <a:pt x="341" y="48"/>
                  <a:pt x="333" y="56"/>
                </a:cubicBezTo>
                <a:cubicBezTo>
                  <a:pt x="295" y="94"/>
                  <a:pt x="295" y="94"/>
                  <a:pt x="295" y="94"/>
                </a:cubicBezTo>
                <a:cubicBezTo>
                  <a:pt x="287" y="102"/>
                  <a:pt x="287" y="115"/>
                  <a:pt x="295" y="122"/>
                </a:cubicBezTo>
                <a:cubicBezTo>
                  <a:pt x="299" y="126"/>
                  <a:pt x="304" y="128"/>
                  <a:pt x="309" y="128"/>
                </a:cubicBezTo>
                <a:close/>
                <a:moveTo>
                  <a:pt x="237" y="79"/>
                </a:moveTo>
                <a:cubicBezTo>
                  <a:pt x="240" y="81"/>
                  <a:pt x="243" y="81"/>
                  <a:pt x="247" y="81"/>
                </a:cubicBezTo>
                <a:cubicBezTo>
                  <a:pt x="254" y="81"/>
                  <a:pt x="260" y="78"/>
                  <a:pt x="264" y="71"/>
                </a:cubicBezTo>
                <a:cubicBezTo>
                  <a:pt x="286" y="33"/>
                  <a:pt x="286" y="33"/>
                  <a:pt x="286" y="33"/>
                </a:cubicBezTo>
                <a:cubicBezTo>
                  <a:pt x="291" y="23"/>
                  <a:pt x="288" y="11"/>
                  <a:pt x="278" y="5"/>
                </a:cubicBezTo>
                <a:cubicBezTo>
                  <a:pt x="268" y="0"/>
                  <a:pt x="256" y="3"/>
                  <a:pt x="251" y="13"/>
                </a:cubicBezTo>
                <a:cubicBezTo>
                  <a:pt x="229" y="52"/>
                  <a:pt x="229" y="52"/>
                  <a:pt x="229" y="52"/>
                </a:cubicBezTo>
                <a:cubicBezTo>
                  <a:pt x="224" y="61"/>
                  <a:pt x="227" y="73"/>
                  <a:pt x="237" y="79"/>
                </a:cubicBezTo>
                <a:close/>
                <a:moveTo>
                  <a:pt x="412" y="139"/>
                </a:moveTo>
                <a:cubicBezTo>
                  <a:pt x="406" y="129"/>
                  <a:pt x="394" y="126"/>
                  <a:pt x="385" y="131"/>
                </a:cubicBezTo>
                <a:cubicBezTo>
                  <a:pt x="346" y="153"/>
                  <a:pt x="346" y="153"/>
                  <a:pt x="346" y="153"/>
                </a:cubicBezTo>
                <a:cubicBezTo>
                  <a:pt x="336" y="158"/>
                  <a:pt x="333" y="171"/>
                  <a:pt x="338" y="180"/>
                </a:cubicBezTo>
                <a:cubicBezTo>
                  <a:pt x="342" y="187"/>
                  <a:pt x="349" y="190"/>
                  <a:pt x="356" y="190"/>
                </a:cubicBezTo>
                <a:cubicBezTo>
                  <a:pt x="359" y="190"/>
                  <a:pt x="363" y="190"/>
                  <a:pt x="366" y="188"/>
                </a:cubicBezTo>
                <a:cubicBezTo>
                  <a:pt x="404" y="166"/>
                  <a:pt x="404" y="166"/>
                  <a:pt x="404" y="166"/>
                </a:cubicBezTo>
                <a:cubicBezTo>
                  <a:pt x="414" y="161"/>
                  <a:pt x="417" y="149"/>
                  <a:pt x="412" y="139"/>
                </a:cubicBezTo>
                <a:close/>
              </a:path>
            </a:pathLst>
          </a:custGeom>
          <a:solidFill>
            <a:schemeClr val="bg2"/>
          </a:solidFill>
          <a:ln>
            <a:noFill/>
          </a:ln>
        </p:spPr>
        <p:txBody>
          <a:bodyPr vert="horz" wrap="square" lIns="68580" tIns="34290" rIns="68580" bIns="34290" numCol="1" anchor="t" anchorCtr="0" compatLnSpc="1"/>
          <a:lstStyle/>
          <a:p>
            <a:endParaRPr lang="en-US" sz="1350" dirty="0">
              <a:cs typeface="+mn-ea"/>
              <a:sym typeface="+mn-lt"/>
            </a:endParaRPr>
          </a:p>
        </p:txBody>
      </p:sp>
      <p:sp>
        <p:nvSpPr>
          <p:cNvPr id="17" name="矩形 16"/>
          <p:cNvSpPr/>
          <p:nvPr/>
        </p:nvSpPr>
        <p:spPr>
          <a:xfrm>
            <a:off x="409322" y="1160876"/>
            <a:ext cx="6096000" cy="646331"/>
          </a:xfrm>
          <a:prstGeom prst="rect">
            <a:avLst/>
          </a:prstGeom>
        </p:spPr>
        <p:txBody>
          <a:bodyPr>
            <a:spAutoFit/>
          </a:bodyPr>
          <a:lstStyle/>
          <a:p>
            <a:r>
              <a:rPr lang="zh-CN" altLang="en-US" dirty="0"/>
              <a:t>该产品</a:t>
            </a:r>
            <a:r>
              <a:rPr lang="zh-CN" altLang="en-US" dirty="0" smtClean="0"/>
              <a:t>在</a:t>
            </a:r>
            <a:r>
              <a:rPr lang="zh-CN" altLang="en-US" dirty="0"/>
              <a:t>Facebook的投放效果较好，所以以FB定向投放的人群为基础进行分析：</a:t>
            </a:r>
          </a:p>
        </p:txBody>
      </p:sp>
    </p:spTree>
    <p:extLst>
      <p:ext uri="{BB962C8B-B14F-4D97-AF65-F5344CB8AC3E}">
        <p14:creationId xmlns:p14="http://schemas.microsoft.com/office/powerpoint/2010/main" val="227564652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stretch>
            <a:fillRect/>
          </a:stretch>
        </p:blipFill>
        <p:spPr>
          <a:xfrm>
            <a:off x="0" y="0"/>
            <a:ext cx="12192635" cy="6858000"/>
          </a:xfrm>
          <a:prstGeom prst="rect">
            <a:avLst/>
          </a:prstGeom>
        </p:spPr>
      </p:pic>
      <p:sp>
        <p:nvSpPr>
          <p:cNvPr id="22" name="文本框 21"/>
          <p:cNvSpPr txBox="1"/>
          <p:nvPr/>
        </p:nvSpPr>
        <p:spPr>
          <a:xfrm>
            <a:off x="3417963" y="2927350"/>
            <a:ext cx="4219425" cy="1107996"/>
          </a:xfrm>
          <a:prstGeom prst="rect">
            <a:avLst/>
          </a:prstGeom>
          <a:noFill/>
        </p:spPr>
        <p:txBody>
          <a:bodyPr wrap="none" rtlCol="0" anchor="t">
            <a:spAutoFit/>
          </a:bodyPr>
          <a:lstStyle/>
          <a:p>
            <a:pPr algn="ctr"/>
            <a:r>
              <a:rPr lang="en-US" altLang="zh-CN" sz="6600" b="1" dirty="0">
                <a:solidFill>
                  <a:schemeClr val="bg1">
                    <a:lumMod val="50000"/>
                  </a:schemeClr>
                </a:solidFill>
                <a:latin typeface="华文细黑" pitchFamily="2" charset="-122"/>
                <a:ea typeface="华文细黑" pitchFamily="2" charset="-122"/>
                <a:sym typeface="+mn-ea"/>
              </a:rPr>
              <a:t>PART ONE</a:t>
            </a:r>
            <a:endParaRPr lang="en-US" altLang="zh-CN" sz="6600" b="1" dirty="0">
              <a:solidFill>
                <a:schemeClr val="bg1">
                  <a:lumMod val="50000"/>
                </a:schemeClr>
              </a:solidFill>
              <a:latin typeface="华文细黑" pitchFamily="2" charset="-122"/>
              <a:ea typeface="华文细黑" pitchFamily="2" charset="-122"/>
              <a:cs typeface="+mn-ea"/>
              <a:sym typeface="+mn-ea"/>
            </a:endParaRPr>
          </a:p>
        </p:txBody>
      </p:sp>
      <p:sp>
        <p:nvSpPr>
          <p:cNvPr id="31" name="矩形 30"/>
          <p:cNvSpPr/>
          <p:nvPr/>
        </p:nvSpPr>
        <p:spPr>
          <a:xfrm>
            <a:off x="0" y="3677285"/>
            <a:ext cx="12192000" cy="1551305"/>
          </a:xfrm>
          <a:prstGeom prst="rect">
            <a:avLst/>
          </a:prstGeom>
          <a:solidFill>
            <a:schemeClr val="bg1">
              <a:lumMod val="95000"/>
              <a:alpha val="8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23" name="文本框 22"/>
          <p:cNvSpPr txBox="1"/>
          <p:nvPr/>
        </p:nvSpPr>
        <p:spPr>
          <a:xfrm>
            <a:off x="2629989" y="3868420"/>
            <a:ext cx="9250861" cy="1107996"/>
          </a:xfrm>
          <a:prstGeom prst="rect">
            <a:avLst/>
          </a:prstGeom>
          <a:noFill/>
        </p:spPr>
        <p:txBody>
          <a:bodyPr wrap="square" rtlCol="0">
            <a:spAutoFit/>
          </a:bodyPr>
          <a:lstStyle/>
          <a:p>
            <a:pPr algn="r"/>
            <a:r>
              <a:rPr lang="zh-CN" altLang="en-US" sz="6600" dirty="0" smtClean="0">
                <a:solidFill>
                  <a:schemeClr val="bg1">
                    <a:lumMod val="50000"/>
                  </a:schemeClr>
                </a:solidFill>
                <a:latin typeface="微软雅黑" charset="0"/>
                <a:ea typeface="微软雅黑" charset="0"/>
              </a:rPr>
              <a:t>广告后台介绍</a:t>
            </a:r>
            <a:endParaRPr lang="zh-CN" altLang="en-US" sz="6600" dirty="0">
              <a:solidFill>
                <a:schemeClr val="bg1">
                  <a:lumMod val="50000"/>
                </a:schemeClr>
              </a:solidFill>
              <a:latin typeface="微软雅黑" charset="0"/>
              <a:ea typeface="微软雅黑" charset="0"/>
            </a:endParaRPr>
          </a:p>
        </p:txBody>
      </p:sp>
      <p:cxnSp>
        <p:nvCxnSpPr>
          <p:cNvPr id="32" name="直接连接符 31"/>
          <p:cNvCxnSpPr/>
          <p:nvPr/>
        </p:nvCxnSpPr>
        <p:spPr>
          <a:xfrm flipV="1">
            <a:off x="-11430" y="3642995"/>
            <a:ext cx="7509510" cy="24130"/>
          </a:xfrm>
          <a:prstGeom prst="line">
            <a:avLst/>
          </a:prstGeom>
          <a:ln w="1047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3722642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3.3 </a:t>
            </a:r>
            <a:r>
              <a:rPr lang="zh-CN" altLang="en-US" dirty="0" smtClean="0"/>
              <a:t>前置优化</a:t>
            </a:r>
            <a:endParaRPr lang="zh-CN" altLang="en-US" dirty="0"/>
          </a:p>
        </p:txBody>
      </p:sp>
      <p:grpSp>
        <p:nvGrpSpPr>
          <p:cNvPr id="17" name="组合 16"/>
          <p:cNvGrpSpPr/>
          <p:nvPr/>
        </p:nvGrpSpPr>
        <p:grpSpPr>
          <a:xfrm>
            <a:off x="1226974" y="3710492"/>
            <a:ext cx="9280476" cy="1981365"/>
            <a:chOff x="10509555" y="855434"/>
            <a:chExt cx="2343810" cy="1981365"/>
          </a:xfrm>
        </p:grpSpPr>
        <p:grpSp>
          <p:nvGrpSpPr>
            <p:cNvPr id="18" name="Group 1139"/>
            <p:cNvGrpSpPr/>
            <p:nvPr/>
          </p:nvGrpSpPr>
          <p:grpSpPr>
            <a:xfrm>
              <a:off x="10509555" y="855434"/>
              <a:ext cx="2343810" cy="1981365"/>
              <a:chOff x="0" y="-3240"/>
              <a:chExt cx="4637552" cy="3569976"/>
            </a:xfrm>
          </p:grpSpPr>
          <p:sp>
            <p:nvSpPr>
              <p:cNvPr id="20" name="Shape 1135"/>
              <p:cNvSpPr/>
              <p:nvPr/>
            </p:nvSpPr>
            <p:spPr>
              <a:xfrm>
                <a:off x="6349" y="1188574"/>
                <a:ext cx="4624853" cy="2378162"/>
              </a:xfrm>
              <a:prstGeom prst="roundRect">
                <a:avLst>
                  <a:gd name="adj" fmla="val 3178"/>
                </a:avLst>
              </a:prstGeom>
              <a:noFill/>
              <a:ln w="12700" cap="flat">
                <a:solidFill>
                  <a:srgbClr val="313038"/>
                </a:solidFill>
                <a:prstDash val="solid"/>
                <a:miter lim="400000"/>
              </a:ln>
              <a:effectLst/>
            </p:spPr>
            <p:txBody>
              <a:bodyPr wrap="square" lIns="50800" tIns="50800" rIns="50800" bIns="50800" numCol="1" anchor="ctr">
                <a:noAutofit/>
              </a:bodyPr>
              <a:lstStyle/>
              <a:p>
                <a:pPr>
                  <a:defRPr sz="3200">
                    <a:solidFill>
                      <a:srgbClr val="FFFFFF"/>
                    </a:solidFill>
                  </a:defRPr>
                </a:pPr>
                <a:endParaRPr/>
              </a:p>
            </p:txBody>
          </p:sp>
          <p:sp>
            <p:nvSpPr>
              <p:cNvPr id="21" name="Shape 1136"/>
              <p:cNvSpPr/>
              <p:nvPr/>
            </p:nvSpPr>
            <p:spPr>
              <a:xfrm>
                <a:off x="0" y="-3240"/>
                <a:ext cx="4637552" cy="1706833"/>
              </a:xfrm>
              <a:prstGeom prst="roundRect">
                <a:avLst>
                  <a:gd name="adj" fmla="val 7878"/>
                </a:avLst>
              </a:prstGeom>
              <a:solidFill>
                <a:schemeClr val="accent2"/>
              </a:solidFill>
              <a:ln w="12700" cap="flat">
                <a:noFill/>
                <a:miter lim="400000"/>
              </a:ln>
              <a:effectLst/>
            </p:spPr>
            <p:txBody>
              <a:bodyPr wrap="square" lIns="50800" tIns="50800" rIns="50800" bIns="50800" numCol="1" anchor="ctr">
                <a:noAutofit/>
              </a:bodyPr>
              <a:lstStyle/>
              <a:p>
                <a:pPr>
                  <a:defRPr sz="3200">
                    <a:solidFill>
                      <a:srgbClr val="FFFFFF"/>
                    </a:solidFill>
                  </a:defRPr>
                </a:pPr>
                <a:endParaRPr/>
              </a:p>
            </p:txBody>
          </p:sp>
        </p:grpSp>
        <p:sp>
          <p:nvSpPr>
            <p:cNvPr id="19" name="矩形 18"/>
            <p:cNvSpPr/>
            <p:nvPr/>
          </p:nvSpPr>
          <p:spPr>
            <a:xfrm>
              <a:off x="10539433" y="1143500"/>
              <a:ext cx="2284053" cy="671793"/>
            </a:xfrm>
            <a:prstGeom prst="rect">
              <a:avLst/>
            </a:prstGeom>
            <a:solidFill>
              <a:schemeClr val="accent2"/>
            </a:soli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prstClr val="white"/>
                  </a:solidFill>
                  <a:latin typeface="Franklin Gothic Medium" pitchFamily="34" charset="0"/>
                  <a:ea typeface="微软雅黑" pitchFamily="34" charset="-122"/>
                </a:rPr>
                <a:t>预</a:t>
              </a:r>
              <a:r>
                <a:rPr lang="zh-CN" altLang="en-US" sz="2000" b="1" dirty="0" smtClean="0">
                  <a:solidFill>
                    <a:prstClr val="white"/>
                  </a:solidFill>
                  <a:latin typeface="Franklin Gothic Medium" pitchFamily="34" charset="0"/>
                  <a:ea typeface="微软雅黑" pitchFamily="34" charset="-122"/>
                </a:rPr>
                <a:t>埋关键词</a:t>
              </a:r>
              <a:endParaRPr lang="en-US" altLang="zh-CN" sz="2000" b="1" dirty="0" smtClean="0">
                <a:solidFill>
                  <a:prstClr val="white"/>
                </a:solidFill>
                <a:latin typeface="Franklin Gothic Medium" pitchFamily="34" charset="0"/>
                <a:ea typeface="微软雅黑" pitchFamily="34" charset="-122"/>
              </a:endParaRPr>
            </a:p>
            <a:p>
              <a:pPr algn="ctr"/>
              <a:endParaRPr lang="zh-CN" altLang="en-US" sz="2000" b="1" dirty="0">
                <a:solidFill>
                  <a:prstClr val="white"/>
                </a:solidFill>
                <a:latin typeface="Franklin Gothic Medium" pitchFamily="34" charset="0"/>
                <a:ea typeface="微软雅黑" pitchFamily="34" charset="-122"/>
              </a:endParaRPr>
            </a:p>
          </p:txBody>
        </p:sp>
      </p:grpSp>
      <p:sp>
        <p:nvSpPr>
          <p:cNvPr id="23" name="文本框 22"/>
          <p:cNvSpPr txBox="1"/>
          <p:nvPr/>
        </p:nvSpPr>
        <p:spPr>
          <a:xfrm>
            <a:off x="2214687" y="4907718"/>
            <a:ext cx="7305046" cy="415498"/>
          </a:xfrm>
          <a:prstGeom prst="rect">
            <a:avLst/>
          </a:prstGeom>
          <a:noFill/>
        </p:spPr>
        <p:txBody>
          <a:bodyPr wrap="square" rtlCol="0">
            <a:spAutoFit/>
          </a:bodyPr>
          <a:lstStyle/>
          <a:p>
            <a:pPr algn="ctr">
              <a:lnSpc>
                <a:spcPct val="150000"/>
              </a:lnSpc>
            </a:pPr>
            <a:r>
              <a:rPr lang="en-US" altLang="zh-CN" sz="1400" dirty="0" err="1">
                <a:solidFill>
                  <a:schemeClr val="bg1">
                    <a:lumMod val="50000"/>
                  </a:schemeClr>
                </a:solidFill>
                <a:latin typeface="微软雅黑" panose="020B0503020204020204" pitchFamily="34" charset="-122"/>
              </a:rPr>
              <a:t>cod,call</a:t>
            </a:r>
            <a:r>
              <a:rPr lang="en-US" altLang="zh-CN" sz="1400" dirty="0">
                <a:solidFill>
                  <a:schemeClr val="bg1">
                    <a:lumMod val="50000"/>
                  </a:schemeClr>
                </a:solidFill>
                <a:latin typeface="微软雅黑" panose="020B0503020204020204" pitchFamily="34" charset="-122"/>
              </a:rPr>
              <a:t> of </a:t>
            </a:r>
            <a:r>
              <a:rPr lang="en-US" altLang="zh-CN" sz="1400" dirty="0" err="1">
                <a:solidFill>
                  <a:schemeClr val="bg1">
                    <a:lumMod val="50000"/>
                  </a:schemeClr>
                </a:solidFill>
                <a:latin typeface="微软雅黑" panose="020B0503020204020204" pitchFamily="34" charset="-122"/>
              </a:rPr>
              <a:t>duty,pokemon,minecraft,fun</a:t>
            </a:r>
            <a:r>
              <a:rPr lang="en-US" altLang="zh-CN" sz="1400" dirty="0">
                <a:solidFill>
                  <a:schemeClr val="bg1">
                    <a:lumMod val="50000"/>
                  </a:schemeClr>
                </a:solidFill>
                <a:latin typeface="微软雅黑" panose="020B0503020204020204" pitchFamily="34" charset="-122"/>
              </a:rPr>
              <a:t> </a:t>
            </a:r>
            <a:r>
              <a:rPr lang="en-US" altLang="zh-CN" sz="1400" dirty="0" err="1">
                <a:solidFill>
                  <a:schemeClr val="bg1">
                    <a:lumMod val="50000"/>
                  </a:schemeClr>
                </a:solidFill>
                <a:latin typeface="微软雅黑" panose="020B0503020204020204" pitchFamily="34" charset="-122"/>
              </a:rPr>
              <a:t>games,resident</a:t>
            </a:r>
            <a:r>
              <a:rPr lang="en-US" altLang="zh-CN" sz="1400" dirty="0">
                <a:solidFill>
                  <a:schemeClr val="bg1">
                    <a:lumMod val="50000"/>
                  </a:schemeClr>
                </a:solidFill>
                <a:latin typeface="微软雅黑" panose="020B0503020204020204" pitchFamily="34" charset="-122"/>
              </a:rPr>
              <a:t> evil</a:t>
            </a:r>
            <a:endParaRPr lang="zh-CN" altLang="en-US" sz="1400" dirty="0">
              <a:solidFill>
                <a:schemeClr val="bg1">
                  <a:lumMod val="50000"/>
                </a:schemeClr>
              </a:solidFill>
              <a:latin typeface="微软雅黑" panose="020B0503020204020204" pitchFamily="34" charset="-122"/>
              <a:ea typeface="微软雅黑" panose="020B0503020204020204" pitchFamily="34" charset="-122"/>
            </a:endParaRPr>
          </a:p>
        </p:txBody>
      </p:sp>
      <p:grpSp>
        <p:nvGrpSpPr>
          <p:cNvPr id="24" name="组合 23"/>
          <p:cNvGrpSpPr/>
          <p:nvPr/>
        </p:nvGrpSpPr>
        <p:grpSpPr>
          <a:xfrm>
            <a:off x="1379932" y="1391621"/>
            <a:ext cx="4032788" cy="2047791"/>
            <a:chOff x="2581058" y="1599893"/>
            <a:chExt cx="2350883" cy="2047791"/>
          </a:xfrm>
        </p:grpSpPr>
        <p:grpSp>
          <p:nvGrpSpPr>
            <p:cNvPr id="25" name="Group 1139"/>
            <p:cNvGrpSpPr/>
            <p:nvPr/>
          </p:nvGrpSpPr>
          <p:grpSpPr>
            <a:xfrm>
              <a:off x="2581058" y="1599893"/>
              <a:ext cx="2350883" cy="2047791"/>
              <a:chOff x="-13995" y="-3240"/>
              <a:chExt cx="4651547" cy="3689661"/>
            </a:xfrm>
          </p:grpSpPr>
          <p:sp>
            <p:nvSpPr>
              <p:cNvPr id="27" name="Shape 1135"/>
              <p:cNvSpPr/>
              <p:nvPr/>
            </p:nvSpPr>
            <p:spPr>
              <a:xfrm>
                <a:off x="-13995" y="108717"/>
                <a:ext cx="4624853" cy="3577704"/>
              </a:xfrm>
              <a:prstGeom prst="roundRect">
                <a:avLst>
                  <a:gd name="adj" fmla="val 3178"/>
                </a:avLst>
              </a:prstGeom>
              <a:noFill/>
              <a:ln w="12700" cap="flat">
                <a:solidFill>
                  <a:srgbClr val="313038"/>
                </a:solidFill>
                <a:prstDash val="solid"/>
                <a:miter lim="400000"/>
              </a:ln>
              <a:effectLst/>
            </p:spPr>
            <p:txBody>
              <a:bodyPr wrap="square" lIns="50800" tIns="50800" rIns="50800" bIns="50800" numCol="1" anchor="ctr">
                <a:noAutofit/>
              </a:bodyPr>
              <a:lstStyle/>
              <a:p>
                <a:pPr>
                  <a:defRPr sz="3200">
                    <a:solidFill>
                      <a:srgbClr val="FFFFFF"/>
                    </a:solidFill>
                  </a:defRPr>
                </a:pPr>
                <a:endParaRPr/>
              </a:p>
            </p:txBody>
          </p:sp>
          <p:sp>
            <p:nvSpPr>
              <p:cNvPr id="28" name="Shape 1136"/>
              <p:cNvSpPr/>
              <p:nvPr/>
            </p:nvSpPr>
            <p:spPr>
              <a:xfrm>
                <a:off x="0" y="-3240"/>
                <a:ext cx="4637552" cy="1706833"/>
              </a:xfrm>
              <a:prstGeom prst="roundRect">
                <a:avLst>
                  <a:gd name="adj" fmla="val 7878"/>
                </a:avLst>
              </a:prstGeom>
              <a:solidFill>
                <a:schemeClr val="bg1">
                  <a:lumMod val="65000"/>
                </a:schemeClr>
              </a:solidFill>
              <a:ln w="12700" cap="flat">
                <a:noFill/>
                <a:miter lim="400000"/>
              </a:ln>
              <a:effectLst/>
            </p:spPr>
            <p:txBody>
              <a:bodyPr wrap="square" lIns="50800" tIns="50800" rIns="50800" bIns="50800" numCol="1" anchor="ctr">
                <a:noAutofit/>
              </a:bodyPr>
              <a:lstStyle/>
              <a:p>
                <a:pPr>
                  <a:defRPr sz="3200">
                    <a:solidFill>
                      <a:srgbClr val="FFFFFF"/>
                    </a:solidFill>
                  </a:defRPr>
                </a:pPr>
                <a:endParaRPr/>
              </a:p>
            </p:txBody>
          </p:sp>
        </p:grpSp>
        <p:sp>
          <p:nvSpPr>
            <p:cNvPr id="26" name="矩形 25"/>
            <p:cNvSpPr/>
            <p:nvPr/>
          </p:nvSpPr>
          <p:spPr>
            <a:xfrm>
              <a:off x="2588131" y="1720649"/>
              <a:ext cx="2284053" cy="671793"/>
            </a:xfrm>
            <a:prstGeom prst="rect">
              <a:avLst/>
            </a:prstGeom>
            <a:solidFill>
              <a:schemeClr val="bg1">
                <a:lumMod val="65000"/>
              </a:schemeClr>
            </a:soli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smtClean="0">
                  <a:solidFill>
                    <a:prstClr val="white"/>
                  </a:solidFill>
                  <a:latin typeface="Franklin Gothic Medium" pitchFamily="34" charset="0"/>
                  <a:ea typeface="微软雅黑" pitchFamily="34" charset="-122"/>
                </a:rPr>
                <a:t>去除原版本关键词</a:t>
              </a:r>
              <a:endParaRPr lang="en-US" altLang="zh-CN" sz="2000" b="1" dirty="0" smtClean="0">
                <a:solidFill>
                  <a:prstClr val="white"/>
                </a:solidFill>
                <a:latin typeface="Franklin Gothic Medium" pitchFamily="34" charset="0"/>
                <a:ea typeface="微软雅黑" pitchFamily="34" charset="-122"/>
              </a:endParaRPr>
            </a:p>
            <a:p>
              <a:pPr algn="ctr"/>
              <a:r>
                <a:rPr lang="zh-CN" altLang="en-US" sz="2000" b="1" dirty="0" smtClean="0">
                  <a:solidFill>
                    <a:prstClr val="white"/>
                  </a:solidFill>
                  <a:latin typeface="Franklin Gothic Medium" pitchFamily="34" charset="0"/>
                  <a:ea typeface="微软雅黑" pitchFamily="34" charset="-122"/>
                </a:rPr>
                <a:t>（示例）</a:t>
              </a:r>
              <a:endParaRPr lang="zh-CN" altLang="en-US" sz="2000" b="1" dirty="0">
                <a:solidFill>
                  <a:prstClr val="white"/>
                </a:solidFill>
                <a:latin typeface="Franklin Gothic Medium" pitchFamily="34" charset="0"/>
                <a:ea typeface="微软雅黑" pitchFamily="34" charset="-122"/>
              </a:endParaRPr>
            </a:p>
          </p:txBody>
        </p:sp>
      </p:grpSp>
      <p:sp>
        <p:nvSpPr>
          <p:cNvPr id="29" name="文本框 28"/>
          <p:cNvSpPr txBox="1"/>
          <p:nvPr/>
        </p:nvSpPr>
        <p:spPr>
          <a:xfrm>
            <a:off x="1498236" y="2490494"/>
            <a:ext cx="3548880" cy="738664"/>
          </a:xfrm>
          <a:prstGeom prst="rect">
            <a:avLst/>
          </a:prstGeom>
          <a:noFill/>
        </p:spPr>
        <p:txBody>
          <a:bodyPr wrap="square" rtlCol="0">
            <a:spAutoFit/>
          </a:bodyPr>
          <a:lstStyle/>
          <a:p>
            <a:pPr>
              <a:lnSpc>
                <a:spcPct val="150000"/>
              </a:lnSpc>
            </a:pPr>
            <a:r>
              <a:rPr lang="zh-CN" altLang="en-US" sz="1400" dirty="0" smtClean="0">
                <a:solidFill>
                  <a:schemeClr val="bg1">
                    <a:lumMod val="50000"/>
                  </a:schemeClr>
                </a:solidFill>
                <a:latin typeface="微软雅黑" panose="020B0503020204020204" pitchFamily="34" charset="-122"/>
                <a:ea typeface="微软雅黑" panose="020B0503020204020204" pitchFamily="34" charset="-122"/>
              </a:rPr>
              <a:t>去除：</a:t>
            </a:r>
            <a:r>
              <a:rPr lang="en-US" altLang="zh-CN" sz="1400" dirty="0" smtClean="0">
                <a:solidFill>
                  <a:schemeClr val="bg1">
                    <a:lumMod val="50000"/>
                  </a:schemeClr>
                </a:solidFill>
                <a:latin typeface="微软雅黑" panose="020B0503020204020204" pitchFamily="34" charset="-122"/>
                <a:ea typeface="微软雅黑" panose="020B0503020204020204" pitchFamily="34" charset="-122"/>
              </a:rPr>
              <a:t>Zombie Frontier</a:t>
            </a:r>
          </a:p>
          <a:p>
            <a:pPr>
              <a:lnSpc>
                <a:spcPct val="150000"/>
              </a:lnSpc>
            </a:pPr>
            <a:r>
              <a:rPr lang="zh-CN" altLang="en-US" sz="1400" dirty="0" smtClean="0">
                <a:solidFill>
                  <a:schemeClr val="bg1">
                    <a:lumMod val="50000"/>
                  </a:schemeClr>
                </a:solidFill>
                <a:latin typeface="微软雅黑" panose="020B0503020204020204" pitchFamily="34" charset="-122"/>
                <a:ea typeface="微软雅黑" panose="020B0503020204020204" pitchFamily="34" charset="-122"/>
              </a:rPr>
              <a:t>原因：产品标题中已有</a:t>
            </a:r>
            <a:endParaRPr lang="zh-CN" altLang="en-US" sz="14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30" name="文本框 29"/>
          <p:cNvSpPr txBox="1"/>
          <p:nvPr/>
        </p:nvSpPr>
        <p:spPr>
          <a:xfrm>
            <a:off x="3670314" y="2493795"/>
            <a:ext cx="1521694" cy="1061829"/>
          </a:xfrm>
          <a:prstGeom prst="rect">
            <a:avLst/>
          </a:prstGeom>
          <a:noFill/>
        </p:spPr>
        <p:txBody>
          <a:bodyPr wrap="square" rtlCol="0">
            <a:spAutoFit/>
          </a:bodyPr>
          <a:lstStyle/>
          <a:p>
            <a:pPr>
              <a:lnSpc>
                <a:spcPct val="150000"/>
              </a:lnSpc>
            </a:pPr>
            <a:r>
              <a:rPr lang="zh-CN" altLang="en-US" sz="1400" dirty="0" smtClean="0">
                <a:solidFill>
                  <a:schemeClr val="bg1">
                    <a:lumMod val="50000"/>
                  </a:schemeClr>
                </a:solidFill>
                <a:latin typeface="微软雅黑" panose="020B0503020204020204" pitchFamily="34" charset="-122"/>
                <a:ea typeface="微软雅黑" panose="020B0503020204020204" pitchFamily="34" charset="-122"/>
              </a:rPr>
              <a:t>去除：</a:t>
            </a:r>
            <a:r>
              <a:rPr lang="en-US" altLang="zh-CN" sz="1400" dirty="0">
                <a:solidFill>
                  <a:schemeClr val="bg1">
                    <a:lumMod val="50000"/>
                  </a:schemeClr>
                </a:solidFill>
                <a:latin typeface="微软雅黑" panose="020B0503020204020204" pitchFamily="34" charset="-122"/>
                <a:ea typeface="微软雅黑" panose="020B0503020204020204" pitchFamily="34" charset="-122"/>
              </a:rPr>
              <a:t>the</a:t>
            </a:r>
            <a:endParaRPr lang="en-US" altLang="zh-CN" sz="1400" dirty="0" smtClean="0">
              <a:solidFill>
                <a:schemeClr val="bg1">
                  <a:lumMod val="50000"/>
                </a:schemeClr>
              </a:solidFill>
              <a:latin typeface="微软雅黑" panose="020B0503020204020204" pitchFamily="34" charset="-122"/>
              <a:ea typeface="微软雅黑" panose="020B0503020204020204" pitchFamily="34" charset="-122"/>
            </a:endParaRPr>
          </a:p>
          <a:p>
            <a:pPr>
              <a:lnSpc>
                <a:spcPct val="150000"/>
              </a:lnSpc>
            </a:pPr>
            <a:r>
              <a:rPr lang="zh-CN" altLang="en-US" sz="1400" dirty="0" smtClean="0">
                <a:solidFill>
                  <a:schemeClr val="bg1">
                    <a:lumMod val="50000"/>
                  </a:schemeClr>
                </a:solidFill>
                <a:latin typeface="微软雅黑" panose="020B0503020204020204" pitchFamily="34" charset="-122"/>
                <a:ea typeface="微软雅黑" panose="020B0503020204020204" pitchFamily="34" charset="-122"/>
              </a:rPr>
              <a:t>原因：冗余词汇</a:t>
            </a:r>
            <a:endParaRPr lang="en-US" altLang="zh-CN" sz="1400" dirty="0" smtClean="0">
              <a:solidFill>
                <a:schemeClr val="bg1">
                  <a:lumMod val="50000"/>
                </a:schemeClr>
              </a:solidFill>
              <a:latin typeface="微软雅黑" panose="020B0503020204020204" pitchFamily="34" charset="-122"/>
              <a:ea typeface="微软雅黑" panose="020B0503020204020204" pitchFamily="34" charset="-122"/>
            </a:endParaRPr>
          </a:p>
          <a:p>
            <a:pPr>
              <a:lnSpc>
                <a:spcPct val="150000"/>
              </a:lnSpc>
            </a:pPr>
            <a:endParaRPr lang="zh-CN" altLang="en-US" sz="1400" dirty="0">
              <a:solidFill>
                <a:schemeClr val="bg1">
                  <a:lumMod val="50000"/>
                </a:schemeClr>
              </a:solidFill>
              <a:latin typeface="微软雅黑" panose="020B0503020204020204" pitchFamily="34" charset="-122"/>
              <a:ea typeface="微软雅黑" panose="020B0503020204020204" pitchFamily="34" charset="-122"/>
            </a:endParaRPr>
          </a:p>
        </p:txBody>
      </p:sp>
      <p:grpSp>
        <p:nvGrpSpPr>
          <p:cNvPr id="31" name="组合 30"/>
          <p:cNvGrpSpPr/>
          <p:nvPr/>
        </p:nvGrpSpPr>
        <p:grpSpPr>
          <a:xfrm>
            <a:off x="6447557" y="1391621"/>
            <a:ext cx="4065451" cy="2070665"/>
            <a:chOff x="7841279" y="1344689"/>
            <a:chExt cx="2347019" cy="2070665"/>
          </a:xfrm>
        </p:grpSpPr>
        <p:grpSp>
          <p:nvGrpSpPr>
            <p:cNvPr id="32" name="Group 1139"/>
            <p:cNvGrpSpPr/>
            <p:nvPr/>
          </p:nvGrpSpPr>
          <p:grpSpPr>
            <a:xfrm>
              <a:off x="7841279" y="1344689"/>
              <a:ext cx="2343811" cy="2070665"/>
              <a:chOff x="0" y="-3240"/>
              <a:chExt cx="4637553" cy="3730875"/>
            </a:xfrm>
          </p:grpSpPr>
          <p:sp>
            <p:nvSpPr>
              <p:cNvPr id="34" name="Shape 1135"/>
              <p:cNvSpPr/>
              <p:nvPr/>
            </p:nvSpPr>
            <p:spPr>
              <a:xfrm>
                <a:off x="12700" y="1465970"/>
                <a:ext cx="4624853" cy="2261665"/>
              </a:xfrm>
              <a:prstGeom prst="roundRect">
                <a:avLst>
                  <a:gd name="adj" fmla="val 3178"/>
                </a:avLst>
              </a:prstGeom>
              <a:noFill/>
              <a:ln w="12700" cap="flat">
                <a:solidFill>
                  <a:srgbClr val="313038"/>
                </a:solidFill>
                <a:prstDash val="solid"/>
                <a:miter lim="400000"/>
              </a:ln>
              <a:effectLst/>
            </p:spPr>
            <p:txBody>
              <a:bodyPr wrap="square" lIns="50800" tIns="50800" rIns="50800" bIns="50800" numCol="1" anchor="ctr">
                <a:noAutofit/>
              </a:bodyPr>
              <a:lstStyle/>
              <a:p>
                <a:pPr>
                  <a:defRPr sz="3200">
                    <a:solidFill>
                      <a:srgbClr val="FFFFFF"/>
                    </a:solidFill>
                  </a:defRPr>
                </a:pPr>
                <a:endParaRPr/>
              </a:p>
            </p:txBody>
          </p:sp>
          <p:sp>
            <p:nvSpPr>
              <p:cNvPr id="35" name="Shape 1136"/>
              <p:cNvSpPr/>
              <p:nvPr/>
            </p:nvSpPr>
            <p:spPr>
              <a:xfrm>
                <a:off x="0" y="-3240"/>
                <a:ext cx="4637552" cy="1706833"/>
              </a:xfrm>
              <a:prstGeom prst="roundRect">
                <a:avLst>
                  <a:gd name="adj" fmla="val 7878"/>
                </a:avLst>
              </a:prstGeom>
              <a:solidFill>
                <a:schemeClr val="accent1">
                  <a:lumMod val="75000"/>
                </a:schemeClr>
              </a:solidFill>
              <a:ln w="12700" cap="flat">
                <a:noFill/>
                <a:miter lim="400000"/>
              </a:ln>
              <a:effectLst/>
            </p:spPr>
            <p:txBody>
              <a:bodyPr wrap="square" lIns="50800" tIns="50800" rIns="50800" bIns="50800" numCol="1" anchor="ctr">
                <a:noAutofit/>
              </a:bodyPr>
              <a:lstStyle/>
              <a:p>
                <a:pPr>
                  <a:defRPr sz="3200">
                    <a:solidFill>
                      <a:srgbClr val="FFFFFF"/>
                    </a:solidFill>
                  </a:defRPr>
                </a:pPr>
                <a:endParaRPr/>
              </a:p>
            </p:txBody>
          </p:sp>
        </p:grpSp>
        <p:sp>
          <p:nvSpPr>
            <p:cNvPr id="33" name="矩形 32"/>
            <p:cNvSpPr/>
            <p:nvPr/>
          </p:nvSpPr>
          <p:spPr>
            <a:xfrm>
              <a:off x="7904245" y="1496042"/>
              <a:ext cx="2284053" cy="671793"/>
            </a:xfrm>
            <a:prstGeom prst="rect">
              <a:avLst/>
            </a:prstGeom>
            <a:solidFill>
              <a:schemeClr val="accent1">
                <a:lumMod val="75000"/>
              </a:schemeClr>
            </a:soli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prstClr val="white"/>
                  </a:solidFill>
                  <a:latin typeface="Franklin Gothic Medium" pitchFamily="34" charset="0"/>
                  <a:ea typeface="微软雅黑" pitchFamily="34" charset="-122"/>
                </a:rPr>
                <a:t>组合</a:t>
              </a:r>
              <a:r>
                <a:rPr lang="zh-CN" altLang="en-US" sz="2000" b="1" dirty="0" smtClean="0">
                  <a:solidFill>
                    <a:prstClr val="white"/>
                  </a:solidFill>
                  <a:latin typeface="Franklin Gothic Medium" pitchFamily="34" charset="0"/>
                  <a:ea typeface="微软雅黑" pitchFamily="34" charset="-122"/>
                </a:rPr>
                <a:t>关键词</a:t>
              </a:r>
              <a:endParaRPr lang="en-US" altLang="zh-CN" sz="2000" b="1" dirty="0" smtClean="0">
                <a:solidFill>
                  <a:prstClr val="white"/>
                </a:solidFill>
                <a:latin typeface="Franklin Gothic Medium" pitchFamily="34" charset="0"/>
                <a:ea typeface="微软雅黑" pitchFamily="34" charset="-122"/>
              </a:endParaRPr>
            </a:p>
            <a:p>
              <a:pPr algn="ctr"/>
              <a:r>
                <a:rPr lang="zh-CN" altLang="en-US" sz="2000" b="1" dirty="0" smtClean="0">
                  <a:solidFill>
                    <a:prstClr val="white"/>
                  </a:solidFill>
                  <a:latin typeface="Franklin Gothic Medium" pitchFamily="34" charset="0"/>
                  <a:ea typeface="微软雅黑" pitchFamily="34" charset="-122"/>
                </a:rPr>
                <a:t>（示例）</a:t>
              </a:r>
              <a:endParaRPr lang="zh-CN" altLang="en-US" sz="2000" b="1" dirty="0">
                <a:solidFill>
                  <a:prstClr val="white"/>
                </a:solidFill>
                <a:latin typeface="Franklin Gothic Medium" pitchFamily="34" charset="0"/>
                <a:ea typeface="微软雅黑" pitchFamily="34" charset="-122"/>
              </a:endParaRPr>
            </a:p>
          </p:txBody>
        </p:sp>
      </p:grpSp>
      <p:sp>
        <p:nvSpPr>
          <p:cNvPr id="36" name="文本框 35"/>
          <p:cNvSpPr txBox="1"/>
          <p:nvPr/>
        </p:nvSpPr>
        <p:spPr>
          <a:xfrm>
            <a:off x="6686116" y="2405261"/>
            <a:ext cx="3645239" cy="1061829"/>
          </a:xfrm>
          <a:prstGeom prst="rect">
            <a:avLst/>
          </a:prstGeom>
          <a:noFill/>
        </p:spPr>
        <p:txBody>
          <a:bodyPr wrap="square" rtlCol="0">
            <a:spAutoFit/>
          </a:bodyPr>
          <a:lstStyle/>
          <a:p>
            <a:pPr>
              <a:lnSpc>
                <a:spcPct val="150000"/>
              </a:lnSpc>
            </a:pPr>
            <a:r>
              <a:rPr lang="zh-CN" altLang="en-US" sz="1400" dirty="0" smtClean="0">
                <a:solidFill>
                  <a:schemeClr val="bg1">
                    <a:lumMod val="50000"/>
                  </a:schemeClr>
                </a:solidFill>
                <a:latin typeface="微软雅黑" panose="020B0503020204020204" pitchFamily="34" charset="-122"/>
                <a:ea typeface="微软雅黑" panose="020B0503020204020204" pitchFamily="34" charset="-122"/>
              </a:rPr>
              <a:t>组合词：</a:t>
            </a:r>
            <a:r>
              <a:rPr lang="en-US" altLang="zh-CN" sz="1400" dirty="0" smtClean="0">
                <a:solidFill>
                  <a:schemeClr val="bg1">
                    <a:lumMod val="50000"/>
                  </a:schemeClr>
                </a:solidFill>
                <a:latin typeface="微软雅黑" panose="020B0503020204020204" pitchFamily="34" charset="-122"/>
                <a:ea typeface="微软雅黑" panose="020B0503020204020204" pitchFamily="34" charset="-122"/>
              </a:rPr>
              <a:t>zombie sniper free games</a:t>
            </a:r>
          </a:p>
          <a:p>
            <a:pPr>
              <a:lnSpc>
                <a:spcPct val="150000"/>
              </a:lnSpc>
            </a:pPr>
            <a:r>
              <a:rPr lang="zh-CN" altLang="en-US" sz="1400" dirty="0" smtClean="0">
                <a:solidFill>
                  <a:schemeClr val="bg1">
                    <a:lumMod val="50000"/>
                  </a:schemeClr>
                </a:solidFill>
                <a:latin typeface="微软雅黑" panose="020B0503020204020204" pitchFamily="34" charset="-122"/>
                <a:ea typeface="微软雅黑" panose="020B0503020204020204" pitchFamily="34" charset="-122"/>
              </a:rPr>
              <a:t>原因：原有三个短语均被完美识别，实际覆盖效果无差异</a:t>
            </a:r>
            <a:endParaRPr lang="zh-CN" altLang="en-US" sz="1400" dirty="0">
              <a:solidFill>
                <a:schemeClr val="bg1">
                  <a:lumMod val="5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47772864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3.4 </a:t>
            </a:r>
            <a:r>
              <a:rPr lang="zh-CN" altLang="en-US" dirty="0" smtClean="0"/>
              <a:t>总体投放数据</a:t>
            </a:r>
            <a:endParaRPr lang="zh-CN" altLang="en-US" dirty="0"/>
          </a:p>
        </p:txBody>
      </p:sp>
      <p:sp>
        <p:nvSpPr>
          <p:cNvPr id="14" name="文本框 13"/>
          <p:cNvSpPr txBox="1"/>
          <p:nvPr/>
        </p:nvSpPr>
        <p:spPr>
          <a:xfrm>
            <a:off x="354965" y="5749550"/>
            <a:ext cx="11066623" cy="923330"/>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en-US" altLang="zh-CN" sz="1200" dirty="0" smtClean="0">
                <a:solidFill>
                  <a:schemeClr val="bg1">
                    <a:lumMod val="50000"/>
                  </a:schemeClr>
                </a:solidFill>
                <a:latin typeface="微软雅黑" panose="020B0503020204020204" pitchFamily="34" charset="-122"/>
                <a:ea typeface="微软雅黑" panose="020B0503020204020204" pitchFamily="34" charset="-122"/>
              </a:rPr>
              <a:t>TTR</a:t>
            </a:r>
            <a:r>
              <a:rPr lang="zh-CN" altLang="en-US" sz="1200" dirty="0" smtClean="0">
                <a:solidFill>
                  <a:schemeClr val="bg1">
                    <a:lumMod val="50000"/>
                  </a:schemeClr>
                </a:solidFill>
                <a:latin typeface="微软雅黑" panose="020B0503020204020204" pitchFamily="34" charset="-122"/>
                <a:ea typeface="微软雅黑" panose="020B0503020204020204" pitchFamily="34" charset="-122"/>
              </a:rPr>
              <a:t>：点击通过率（</a:t>
            </a:r>
            <a:r>
              <a:rPr lang="en-US" altLang="zh-CN" sz="1200" dirty="0" smtClean="0">
                <a:solidFill>
                  <a:schemeClr val="bg1">
                    <a:lumMod val="50000"/>
                  </a:schemeClr>
                </a:solidFill>
                <a:latin typeface="微软雅黑" panose="020B0503020204020204" pitchFamily="34" charset="-122"/>
                <a:ea typeface="微软雅黑" panose="020B0503020204020204" pitchFamily="34" charset="-122"/>
              </a:rPr>
              <a:t>Tap-Through-Rate</a:t>
            </a:r>
            <a:r>
              <a:rPr lang="zh-CN" altLang="en-US" sz="1200" dirty="0" smtClean="0">
                <a:solidFill>
                  <a:schemeClr val="bg1">
                    <a:lumMod val="50000"/>
                  </a:schemeClr>
                </a:solidFill>
                <a:latin typeface="微软雅黑" panose="020B0503020204020204" pitchFamily="34" charset="-122"/>
                <a:ea typeface="微软雅黑" panose="020B0503020204020204" pitchFamily="34" charset="-122"/>
              </a:rPr>
              <a:t>），即广告点击量与广告展示量的比值</a:t>
            </a:r>
            <a:endParaRPr lang="en-US" altLang="zh-CN" sz="1200" dirty="0" smtClean="0">
              <a:solidFill>
                <a:schemeClr val="bg1">
                  <a:lumMod val="50000"/>
                </a:schemeClr>
              </a:solidFill>
              <a:latin typeface="微软雅黑" panose="020B0503020204020204" pitchFamily="34" charset="-122"/>
              <a:ea typeface="微软雅黑" panose="020B0503020204020204" pitchFamily="34" charset="-122"/>
            </a:endParaRPr>
          </a:p>
          <a:p>
            <a:pPr marL="171450" indent="-171450">
              <a:lnSpc>
                <a:spcPct val="150000"/>
              </a:lnSpc>
              <a:buFont typeface="Arial" panose="020B0604020202020204" pitchFamily="34" charset="0"/>
              <a:buChar char="•"/>
            </a:pPr>
            <a:r>
              <a:rPr lang="en-US" altLang="zh-CN" sz="1200" dirty="0" smtClean="0">
                <a:solidFill>
                  <a:schemeClr val="bg1">
                    <a:lumMod val="50000"/>
                  </a:schemeClr>
                </a:solidFill>
                <a:latin typeface="微软雅黑" panose="020B0503020204020204" pitchFamily="34" charset="-122"/>
                <a:ea typeface="微软雅黑" panose="020B0503020204020204" pitchFamily="34" charset="-122"/>
              </a:rPr>
              <a:t>CR</a:t>
            </a:r>
            <a:r>
              <a:rPr lang="zh-CN" altLang="en-US" sz="1200" dirty="0" smtClean="0">
                <a:solidFill>
                  <a:schemeClr val="bg1">
                    <a:lumMod val="50000"/>
                  </a:schemeClr>
                </a:solidFill>
                <a:latin typeface="微软雅黑" panose="020B0503020204020204" pitchFamily="34" charset="-122"/>
                <a:ea typeface="微软雅黑" panose="020B0503020204020204" pitchFamily="34" charset="-122"/>
              </a:rPr>
              <a:t>：转化率（</a:t>
            </a:r>
            <a:r>
              <a:rPr lang="en-US" altLang="zh-CN" sz="1200" dirty="0" smtClean="0">
                <a:solidFill>
                  <a:schemeClr val="bg1">
                    <a:lumMod val="50000"/>
                  </a:schemeClr>
                </a:solidFill>
                <a:latin typeface="微软雅黑" panose="020B0503020204020204" pitchFamily="34" charset="-122"/>
                <a:ea typeface="微软雅黑" panose="020B0503020204020204" pitchFamily="34" charset="-122"/>
              </a:rPr>
              <a:t>Conversion Rate</a:t>
            </a:r>
            <a:r>
              <a:rPr lang="zh-CN" altLang="en-US" sz="1200" dirty="0" smtClean="0">
                <a:solidFill>
                  <a:schemeClr val="bg1">
                    <a:lumMod val="50000"/>
                  </a:schemeClr>
                </a:solidFill>
                <a:latin typeface="微软雅黑" panose="020B0503020204020204" pitchFamily="34" charset="-122"/>
                <a:ea typeface="微软雅黑" panose="020B0503020204020204" pitchFamily="34" charset="-122"/>
              </a:rPr>
              <a:t>），即广告下载量与广告点击次数的比值</a:t>
            </a:r>
            <a:endParaRPr lang="en-US" altLang="zh-CN" sz="1200" dirty="0" smtClean="0">
              <a:solidFill>
                <a:schemeClr val="bg1">
                  <a:lumMod val="50000"/>
                </a:schemeClr>
              </a:solidFill>
              <a:latin typeface="微软雅黑" panose="020B0503020204020204" pitchFamily="34" charset="-122"/>
              <a:ea typeface="微软雅黑" panose="020B0503020204020204" pitchFamily="34" charset="-122"/>
            </a:endParaRPr>
          </a:p>
          <a:p>
            <a:pPr marL="171450" indent="-171450">
              <a:lnSpc>
                <a:spcPct val="150000"/>
              </a:lnSpc>
              <a:buFont typeface="Arial" panose="020B0604020202020204" pitchFamily="34" charset="0"/>
              <a:buChar char="•"/>
            </a:pPr>
            <a:r>
              <a:rPr lang="zh-CN" altLang="en-US" sz="1200" dirty="0" smtClean="0">
                <a:solidFill>
                  <a:schemeClr val="bg1">
                    <a:lumMod val="50000"/>
                  </a:schemeClr>
                </a:solidFill>
                <a:latin typeface="微软雅黑" panose="020B0503020204020204" pitchFamily="34" charset="-122"/>
                <a:ea typeface="微软雅黑" panose="020B0503020204020204" pitchFamily="34" charset="-122"/>
              </a:rPr>
              <a:t>数据周期：</a:t>
            </a:r>
            <a:r>
              <a:rPr lang="en-US" altLang="zh-CN" sz="1200" dirty="0" smtClean="0">
                <a:solidFill>
                  <a:schemeClr val="bg1">
                    <a:lumMod val="50000"/>
                  </a:schemeClr>
                </a:solidFill>
                <a:latin typeface="微软雅黑" panose="020B0503020204020204" pitchFamily="34" charset="-122"/>
                <a:ea typeface="微软雅黑" panose="020B0503020204020204" pitchFamily="34" charset="-122"/>
              </a:rPr>
              <a:t>10/7-10/10</a:t>
            </a:r>
          </a:p>
        </p:txBody>
      </p:sp>
      <p:graphicFrame>
        <p:nvGraphicFramePr>
          <p:cNvPr id="3" name="表格 2"/>
          <p:cNvGraphicFramePr>
            <a:graphicFrameLocks noGrp="1"/>
          </p:cNvGraphicFramePr>
          <p:nvPr>
            <p:extLst>
              <p:ext uri="{D42A27DB-BD31-4B8C-83A1-F6EECF244321}">
                <p14:modId xmlns:p14="http://schemas.microsoft.com/office/powerpoint/2010/main" val="3178039044"/>
              </p:ext>
            </p:extLst>
          </p:nvPr>
        </p:nvGraphicFramePr>
        <p:xfrm>
          <a:off x="354965" y="2348995"/>
          <a:ext cx="11191043" cy="2047875"/>
        </p:xfrm>
        <a:graphic>
          <a:graphicData uri="http://schemas.openxmlformats.org/drawingml/2006/table">
            <a:tbl>
              <a:tblPr firstRow="1">
                <a:tableStyleId>{5C22544A-7EE6-4342-B048-85BDC9FD1C3A}</a:tableStyleId>
              </a:tblPr>
              <a:tblGrid>
                <a:gridCol w="1351007">
                  <a:extLst>
                    <a:ext uri="{9D8B030D-6E8A-4147-A177-3AD203B41FA5}">
                      <a16:colId xmlns:a16="http://schemas.microsoft.com/office/drawing/2014/main" val="2393338646"/>
                    </a:ext>
                  </a:extLst>
                </a:gridCol>
                <a:gridCol w="1023582">
                  <a:extLst>
                    <a:ext uri="{9D8B030D-6E8A-4147-A177-3AD203B41FA5}">
                      <a16:colId xmlns:a16="http://schemas.microsoft.com/office/drawing/2014/main" val="3991159659"/>
                    </a:ext>
                  </a:extLst>
                </a:gridCol>
                <a:gridCol w="1433015">
                  <a:extLst>
                    <a:ext uri="{9D8B030D-6E8A-4147-A177-3AD203B41FA5}">
                      <a16:colId xmlns:a16="http://schemas.microsoft.com/office/drawing/2014/main" val="3796133579"/>
                    </a:ext>
                  </a:extLst>
                </a:gridCol>
                <a:gridCol w="1473956">
                  <a:extLst>
                    <a:ext uri="{9D8B030D-6E8A-4147-A177-3AD203B41FA5}">
                      <a16:colId xmlns:a16="http://schemas.microsoft.com/office/drawing/2014/main" val="35464234"/>
                    </a:ext>
                  </a:extLst>
                </a:gridCol>
                <a:gridCol w="1050880">
                  <a:extLst>
                    <a:ext uri="{9D8B030D-6E8A-4147-A177-3AD203B41FA5}">
                      <a16:colId xmlns:a16="http://schemas.microsoft.com/office/drawing/2014/main" val="551112315"/>
                    </a:ext>
                  </a:extLst>
                </a:gridCol>
                <a:gridCol w="1345137">
                  <a:extLst>
                    <a:ext uri="{9D8B030D-6E8A-4147-A177-3AD203B41FA5}">
                      <a16:colId xmlns:a16="http://schemas.microsoft.com/office/drawing/2014/main" val="1213766980"/>
                    </a:ext>
                  </a:extLst>
                </a:gridCol>
                <a:gridCol w="1152565">
                  <a:extLst>
                    <a:ext uri="{9D8B030D-6E8A-4147-A177-3AD203B41FA5}">
                      <a16:colId xmlns:a16="http://schemas.microsoft.com/office/drawing/2014/main" val="2475127905"/>
                    </a:ext>
                  </a:extLst>
                </a:gridCol>
                <a:gridCol w="1226925">
                  <a:extLst>
                    <a:ext uri="{9D8B030D-6E8A-4147-A177-3AD203B41FA5}">
                      <a16:colId xmlns:a16="http://schemas.microsoft.com/office/drawing/2014/main" val="597279206"/>
                    </a:ext>
                  </a:extLst>
                </a:gridCol>
                <a:gridCol w="1133976">
                  <a:extLst>
                    <a:ext uri="{9D8B030D-6E8A-4147-A177-3AD203B41FA5}">
                      <a16:colId xmlns:a16="http://schemas.microsoft.com/office/drawing/2014/main" val="3756224063"/>
                    </a:ext>
                  </a:extLst>
                </a:gridCol>
              </a:tblGrid>
              <a:tr h="866775">
                <a:tc>
                  <a:txBody>
                    <a:bodyPr/>
                    <a:lstStyle/>
                    <a:p>
                      <a:pPr algn="ctr" rtl="0" fontAlgn="ctr"/>
                      <a:r>
                        <a:rPr lang="zh-CN" altLang="en-US" sz="1600" u="none" strike="noStrike">
                          <a:effectLst/>
                        </a:rPr>
                        <a:t>投放方式</a:t>
                      </a:r>
                      <a:endParaRPr lang="zh-CN" altLang="en-US" sz="1600" b="1" i="0" u="none" strike="noStrike">
                        <a:solidFill>
                          <a:srgbClr val="FFFFFF"/>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rtl="0" fontAlgn="ctr"/>
                      <a:r>
                        <a:rPr lang="zh-CN" altLang="en-US" sz="1600" u="none" strike="noStrike">
                          <a:effectLst/>
                        </a:rPr>
                        <a:t>消耗金额</a:t>
                      </a:r>
                      <a:endParaRPr lang="zh-CN" altLang="en-US" sz="1600" b="1" i="0" u="none" strike="noStrike">
                        <a:solidFill>
                          <a:srgbClr val="FFFFFF"/>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rtl="0" fontAlgn="ctr"/>
                      <a:r>
                        <a:rPr lang="zh-CN" altLang="en-US" sz="1600" u="none" strike="noStrike">
                          <a:effectLst/>
                        </a:rPr>
                        <a:t>平均</a:t>
                      </a:r>
                      <a:r>
                        <a:rPr lang="en-US" sz="1600" u="none" strike="noStrike">
                          <a:effectLst/>
                        </a:rPr>
                        <a:t>CPT</a:t>
                      </a:r>
                      <a:r>
                        <a:rPr lang="zh-CN" altLang="en-US" sz="1600" u="none" strike="noStrike">
                          <a:effectLst/>
                        </a:rPr>
                        <a:t>价格</a:t>
                      </a:r>
                      <a:endParaRPr lang="zh-CN" altLang="en-US" sz="1600" b="1" i="0" u="none" strike="noStrike">
                        <a:solidFill>
                          <a:srgbClr val="FFFFFF"/>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rtl="0" fontAlgn="ctr"/>
                      <a:r>
                        <a:rPr lang="zh-CN" altLang="en-US" sz="1600" u="none" strike="noStrike" dirty="0">
                          <a:effectLst/>
                        </a:rPr>
                        <a:t>平均</a:t>
                      </a:r>
                      <a:r>
                        <a:rPr lang="en-US" sz="1600" u="none" strike="noStrike" dirty="0">
                          <a:effectLst/>
                        </a:rPr>
                        <a:t>CPA</a:t>
                      </a:r>
                      <a:r>
                        <a:rPr lang="zh-CN" altLang="en-US" sz="1600" u="none" strike="noStrike" dirty="0">
                          <a:effectLst/>
                        </a:rPr>
                        <a:t>价格</a:t>
                      </a:r>
                      <a:endParaRPr lang="zh-CN" altLang="en-US" sz="1600" b="1" i="0" u="none" strike="noStrike" dirty="0">
                        <a:solidFill>
                          <a:srgbClr val="FFFFFF"/>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rtl="0" fontAlgn="ctr"/>
                      <a:r>
                        <a:rPr lang="zh-CN" altLang="en-US" sz="1600" u="none" strike="noStrike" dirty="0">
                          <a:effectLst/>
                        </a:rPr>
                        <a:t>展示次数</a:t>
                      </a:r>
                      <a:endParaRPr lang="zh-CN" altLang="en-US" sz="1600" b="1" i="0" u="none" strike="noStrike" dirty="0">
                        <a:solidFill>
                          <a:srgbClr val="FFFFFF"/>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rtl="0" fontAlgn="ctr"/>
                      <a:r>
                        <a:rPr lang="zh-CN" altLang="en-US" sz="1600" u="none" strike="noStrike">
                          <a:effectLst/>
                        </a:rPr>
                        <a:t>点击次数</a:t>
                      </a:r>
                      <a:endParaRPr lang="zh-CN" altLang="en-US" sz="1600" b="1" i="0" u="none" strike="noStrike">
                        <a:solidFill>
                          <a:srgbClr val="FFFFFF"/>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rtl="0" fontAlgn="ctr"/>
                      <a:r>
                        <a:rPr lang="zh-CN" altLang="en-US" sz="1600" u="none" strike="noStrike" dirty="0">
                          <a:effectLst/>
                        </a:rPr>
                        <a:t>下载量</a:t>
                      </a:r>
                      <a:endParaRPr lang="zh-CN" altLang="en-US" sz="1600" b="1" i="0" u="none" strike="noStrike" dirty="0">
                        <a:solidFill>
                          <a:srgbClr val="FFFFFF"/>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rtl="0" fontAlgn="ctr"/>
                      <a:r>
                        <a:rPr lang="en-US" sz="1600" u="none" strike="noStrike">
                          <a:effectLst/>
                        </a:rPr>
                        <a:t>TTR</a:t>
                      </a:r>
                      <a:endParaRPr lang="en-US" sz="1600" b="1" i="0" u="none" strike="noStrike">
                        <a:solidFill>
                          <a:srgbClr val="FFFFFF"/>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rtl="0" fontAlgn="ctr"/>
                      <a:r>
                        <a:rPr lang="en-US" sz="1600" u="none" strike="noStrike">
                          <a:effectLst/>
                        </a:rPr>
                        <a:t>CR</a:t>
                      </a:r>
                      <a:endParaRPr lang="en-US" sz="1600" b="1" i="0" u="none" strike="noStrike">
                        <a:solidFill>
                          <a:srgbClr val="FFFFFF"/>
                        </a:solidFill>
                        <a:effectLst/>
                        <a:latin typeface="微软雅黑" panose="020B0503020204020204" pitchFamily="34" charset="-122"/>
                        <a:ea typeface="微软雅黑" panose="020B0503020204020204" pitchFamily="34" charset="-122"/>
                      </a:endParaRPr>
                    </a:p>
                  </a:txBody>
                  <a:tcPr marL="9525" marR="9525" marT="9525" marB="0" anchor="ctr"/>
                </a:tc>
                <a:extLst>
                  <a:ext uri="{0D108BD9-81ED-4DB2-BD59-A6C34878D82A}">
                    <a16:rowId xmlns:a16="http://schemas.microsoft.com/office/drawing/2014/main" val="3985298632"/>
                  </a:ext>
                </a:extLst>
              </a:tr>
              <a:tr h="590550">
                <a:tc>
                  <a:txBody>
                    <a:bodyPr/>
                    <a:lstStyle/>
                    <a:p>
                      <a:pPr algn="ctr" rtl="0" fontAlgn="ctr"/>
                      <a:r>
                        <a:rPr lang="en-US" sz="1600" u="none" strike="noStrike">
                          <a:effectLst/>
                        </a:rPr>
                        <a:t>Search Ad</a:t>
                      </a:r>
                      <a:endParaRPr lang="en-US" sz="16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rtl="0" fontAlgn="ctr"/>
                      <a:r>
                        <a:rPr lang="en-US" altLang="zh-CN" sz="1600" u="none" strike="noStrike">
                          <a:effectLst/>
                        </a:rPr>
                        <a:t>1324</a:t>
                      </a:r>
                      <a:endParaRPr lang="en-US" altLang="zh-CN" sz="16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rtl="0" fontAlgn="ctr"/>
                      <a:r>
                        <a:rPr lang="en-US" altLang="zh-CN" sz="1600" u="none" strike="noStrike">
                          <a:effectLst/>
                        </a:rPr>
                        <a:t>0.32</a:t>
                      </a:r>
                      <a:endParaRPr lang="en-US" altLang="zh-CN" sz="16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rtl="0" fontAlgn="ctr"/>
                      <a:r>
                        <a:rPr lang="en-US" altLang="zh-CN" sz="1600" u="none" strike="noStrike">
                          <a:effectLst/>
                        </a:rPr>
                        <a:t>0.97</a:t>
                      </a:r>
                      <a:endParaRPr lang="en-US" altLang="zh-CN" sz="16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rtl="0" fontAlgn="ctr"/>
                      <a:r>
                        <a:rPr lang="en-US" altLang="zh-CN" sz="1600" u="none" strike="noStrike">
                          <a:effectLst/>
                        </a:rPr>
                        <a:t>39534</a:t>
                      </a:r>
                      <a:endParaRPr lang="en-US" altLang="zh-CN" sz="16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rtl="0" fontAlgn="ctr"/>
                      <a:r>
                        <a:rPr lang="en-US" altLang="zh-CN" sz="1600" u="none" strike="noStrike">
                          <a:effectLst/>
                        </a:rPr>
                        <a:t>4176</a:t>
                      </a:r>
                      <a:endParaRPr lang="en-US" altLang="zh-CN" sz="16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rtl="0" fontAlgn="ctr"/>
                      <a:r>
                        <a:rPr lang="en-US" altLang="zh-CN" sz="1600" u="none" strike="noStrike">
                          <a:effectLst/>
                        </a:rPr>
                        <a:t>1360</a:t>
                      </a:r>
                      <a:endParaRPr lang="en-US" altLang="zh-CN" sz="16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rtl="0" fontAlgn="ctr"/>
                      <a:r>
                        <a:rPr lang="en-US" altLang="zh-CN" sz="1600" u="none" strike="noStrike">
                          <a:effectLst/>
                        </a:rPr>
                        <a:t>10.56%</a:t>
                      </a:r>
                      <a:endParaRPr lang="en-US" altLang="zh-CN" sz="16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rtl="0" fontAlgn="ctr"/>
                      <a:r>
                        <a:rPr lang="en-US" altLang="zh-CN" sz="1600" u="none" strike="noStrike">
                          <a:effectLst/>
                        </a:rPr>
                        <a:t>32.57%</a:t>
                      </a:r>
                      <a:endParaRPr lang="en-US" altLang="zh-CN" sz="16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extLst>
                  <a:ext uri="{0D108BD9-81ED-4DB2-BD59-A6C34878D82A}">
                    <a16:rowId xmlns:a16="http://schemas.microsoft.com/office/drawing/2014/main" val="3597074772"/>
                  </a:ext>
                </a:extLst>
              </a:tr>
              <a:tr h="590550">
                <a:tc>
                  <a:txBody>
                    <a:bodyPr/>
                    <a:lstStyle/>
                    <a:p>
                      <a:pPr algn="ctr" rtl="0" fontAlgn="ctr"/>
                      <a:r>
                        <a:rPr lang="en-US" sz="1600" u="none" strike="noStrike">
                          <a:effectLst/>
                        </a:rPr>
                        <a:t>Facebook</a:t>
                      </a:r>
                      <a:endParaRPr lang="en-US" sz="16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rtl="0" fontAlgn="ctr"/>
                      <a:r>
                        <a:rPr lang="en-US" altLang="zh-CN" sz="1600" u="none" strike="noStrike">
                          <a:effectLst/>
                        </a:rPr>
                        <a:t>46485</a:t>
                      </a:r>
                      <a:endParaRPr lang="en-US" altLang="zh-CN" sz="16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rtl="0" fontAlgn="ctr"/>
                      <a:r>
                        <a:rPr lang="en-US" altLang="zh-CN" sz="1600" u="none" strike="noStrike">
                          <a:effectLst/>
                        </a:rPr>
                        <a:t>0.49</a:t>
                      </a:r>
                      <a:endParaRPr lang="en-US" altLang="zh-CN" sz="16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rtl="0" fontAlgn="ctr"/>
                      <a:r>
                        <a:rPr lang="en-US" altLang="zh-CN" sz="1600" u="none" strike="noStrike">
                          <a:effectLst/>
                        </a:rPr>
                        <a:t>1.4</a:t>
                      </a:r>
                      <a:endParaRPr lang="en-US" altLang="zh-CN" sz="16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rtl="0" fontAlgn="ctr"/>
                      <a:r>
                        <a:rPr lang="en-US" sz="1600" b="0" i="0" u="none" strike="noStrike" dirty="0" smtClean="0">
                          <a:solidFill>
                            <a:schemeClr val="dk1"/>
                          </a:solidFill>
                          <a:effectLst/>
                          <a:latin typeface="+mn-lt"/>
                          <a:ea typeface="+mn-ea"/>
                        </a:rPr>
                        <a:t>4743489</a:t>
                      </a:r>
                      <a:endParaRPr lang="en-US" sz="16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rtl="0" fontAlgn="ctr"/>
                      <a:r>
                        <a:rPr lang="en-US" altLang="zh-CN" sz="1600" u="none" strike="noStrike">
                          <a:effectLst/>
                        </a:rPr>
                        <a:t>94868</a:t>
                      </a:r>
                      <a:endParaRPr lang="en-US" altLang="zh-CN" sz="16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rtl="0" fontAlgn="ctr"/>
                      <a:r>
                        <a:rPr lang="en-US" altLang="zh-CN" sz="1600" u="none" strike="noStrike">
                          <a:effectLst/>
                        </a:rPr>
                        <a:t>33204</a:t>
                      </a:r>
                      <a:endParaRPr lang="en-US" altLang="zh-CN" sz="16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rtl="0" fontAlgn="ctr"/>
                      <a:r>
                        <a:rPr lang="en-US" altLang="zh-CN" sz="1600" u="none" strike="noStrike">
                          <a:effectLst/>
                        </a:rPr>
                        <a:t>2%</a:t>
                      </a:r>
                      <a:endParaRPr lang="en-US" altLang="zh-CN" sz="16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rtl="0" fontAlgn="ctr"/>
                      <a:r>
                        <a:rPr lang="en-US" altLang="zh-CN" sz="1600" u="none" strike="noStrike" dirty="0">
                          <a:effectLst/>
                        </a:rPr>
                        <a:t>35%</a:t>
                      </a:r>
                      <a:endParaRPr lang="en-US" altLang="zh-CN" sz="16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extLst>
                  <a:ext uri="{0D108BD9-81ED-4DB2-BD59-A6C34878D82A}">
                    <a16:rowId xmlns:a16="http://schemas.microsoft.com/office/drawing/2014/main" val="282871446"/>
                  </a:ext>
                </a:extLst>
              </a:tr>
            </a:tbl>
          </a:graphicData>
        </a:graphic>
      </p:graphicFrame>
    </p:spTree>
    <p:extLst>
      <p:ext uri="{BB962C8B-B14F-4D97-AF65-F5344CB8AC3E}">
        <p14:creationId xmlns:p14="http://schemas.microsoft.com/office/powerpoint/2010/main" val="12640175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stretch>
            <a:fillRect/>
          </a:stretch>
        </p:blipFill>
        <p:spPr>
          <a:xfrm>
            <a:off x="0" y="0"/>
            <a:ext cx="12192635" cy="6858000"/>
          </a:xfrm>
          <a:prstGeom prst="rect">
            <a:avLst/>
          </a:prstGeom>
        </p:spPr>
      </p:pic>
      <p:sp>
        <p:nvSpPr>
          <p:cNvPr id="22" name="文本框 21"/>
          <p:cNvSpPr txBox="1"/>
          <p:nvPr/>
        </p:nvSpPr>
        <p:spPr>
          <a:xfrm>
            <a:off x="3876250" y="2927350"/>
            <a:ext cx="4618572" cy="1107996"/>
          </a:xfrm>
          <a:prstGeom prst="rect">
            <a:avLst/>
          </a:prstGeom>
          <a:noFill/>
        </p:spPr>
        <p:txBody>
          <a:bodyPr wrap="none" rtlCol="0" anchor="t">
            <a:spAutoFit/>
          </a:bodyPr>
          <a:lstStyle/>
          <a:p>
            <a:pPr algn="ctr"/>
            <a:r>
              <a:rPr lang="en-US" altLang="zh-CN" sz="6600" b="1" dirty="0">
                <a:solidFill>
                  <a:schemeClr val="bg1">
                    <a:lumMod val="50000"/>
                  </a:schemeClr>
                </a:solidFill>
                <a:latin typeface="华文细黑" pitchFamily="2" charset="-122"/>
                <a:ea typeface="华文细黑" pitchFamily="2" charset="-122"/>
                <a:sym typeface="+mn-ea"/>
              </a:rPr>
              <a:t>PART FOUR</a:t>
            </a:r>
            <a:endParaRPr lang="en-US" altLang="zh-CN" sz="6600" b="1" dirty="0">
              <a:solidFill>
                <a:schemeClr val="bg1">
                  <a:lumMod val="50000"/>
                </a:schemeClr>
              </a:solidFill>
              <a:latin typeface="华文细黑" pitchFamily="2" charset="-122"/>
              <a:ea typeface="华文细黑" pitchFamily="2" charset="-122"/>
              <a:cs typeface="+mn-ea"/>
              <a:sym typeface="+mn-ea"/>
            </a:endParaRPr>
          </a:p>
        </p:txBody>
      </p:sp>
      <p:sp>
        <p:nvSpPr>
          <p:cNvPr id="31" name="矩形 30"/>
          <p:cNvSpPr/>
          <p:nvPr/>
        </p:nvSpPr>
        <p:spPr>
          <a:xfrm>
            <a:off x="0" y="3677285"/>
            <a:ext cx="12192000" cy="1551305"/>
          </a:xfrm>
          <a:prstGeom prst="rect">
            <a:avLst/>
          </a:prstGeom>
          <a:solidFill>
            <a:schemeClr val="bg1">
              <a:lumMod val="95000"/>
              <a:alpha val="8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文本框 22"/>
          <p:cNvSpPr txBox="1"/>
          <p:nvPr/>
        </p:nvSpPr>
        <p:spPr>
          <a:xfrm>
            <a:off x="4595495" y="3868420"/>
            <a:ext cx="7285355" cy="1107996"/>
          </a:xfrm>
          <a:prstGeom prst="rect">
            <a:avLst/>
          </a:prstGeom>
          <a:noFill/>
        </p:spPr>
        <p:txBody>
          <a:bodyPr wrap="square" rtlCol="0">
            <a:spAutoFit/>
          </a:bodyPr>
          <a:lstStyle/>
          <a:p>
            <a:pPr algn="r"/>
            <a:r>
              <a:rPr lang="zh-CN" altLang="en-US" sz="6600" dirty="0" smtClean="0">
                <a:solidFill>
                  <a:schemeClr val="bg1">
                    <a:lumMod val="50000"/>
                  </a:schemeClr>
                </a:solidFill>
                <a:latin typeface="微软雅黑" charset="0"/>
                <a:ea typeface="微软雅黑" charset="0"/>
              </a:rPr>
              <a:t>与多盟合作</a:t>
            </a:r>
            <a:endParaRPr lang="zh-CN" altLang="en-US" sz="6600" dirty="0">
              <a:solidFill>
                <a:schemeClr val="bg1">
                  <a:lumMod val="50000"/>
                </a:schemeClr>
              </a:solidFill>
              <a:latin typeface="微软雅黑" charset="0"/>
              <a:ea typeface="微软雅黑" charset="0"/>
            </a:endParaRPr>
          </a:p>
        </p:txBody>
      </p:sp>
      <p:cxnSp>
        <p:nvCxnSpPr>
          <p:cNvPr id="32" name="直接连接符 31"/>
          <p:cNvCxnSpPr/>
          <p:nvPr/>
        </p:nvCxnSpPr>
        <p:spPr>
          <a:xfrm flipV="1">
            <a:off x="-11430" y="3640455"/>
            <a:ext cx="8469630" cy="26670"/>
          </a:xfrm>
          <a:prstGeom prst="line">
            <a:avLst/>
          </a:prstGeom>
          <a:ln w="1047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1997290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4.1</a:t>
            </a:r>
            <a:r>
              <a:rPr lang="zh-CN" altLang="en-US" dirty="0" smtClean="0"/>
              <a:t>代理投放授权</a:t>
            </a:r>
            <a:endParaRPr lang="zh-CN" altLang="en-US" dirty="0"/>
          </a:p>
        </p:txBody>
      </p:sp>
      <p:sp>
        <p:nvSpPr>
          <p:cNvPr id="5" name="矩形 4"/>
          <p:cNvSpPr/>
          <p:nvPr/>
        </p:nvSpPr>
        <p:spPr>
          <a:xfrm>
            <a:off x="700726" y="1277035"/>
            <a:ext cx="10290928" cy="369332"/>
          </a:xfrm>
          <a:prstGeom prst="rect">
            <a:avLst/>
          </a:prstGeom>
        </p:spPr>
        <p:txBody>
          <a:bodyPr wrap="square">
            <a:spAutoFit/>
          </a:bodyPr>
          <a:lstStyle/>
          <a:p>
            <a:r>
              <a:rPr lang="zh-CN" altLang="zh-CN" dirty="0"/>
              <a:t>目前苹果</a:t>
            </a:r>
            <a:r>
              <a:rPr lang="en-US" altLang="zh-CN" dirty="0"/>
              <a:t>Search </a:t>
            </a:r>
            <a:r>
              <a:rPr lang="en-US" altLang="zh-CN" dirty="0" smtClean="0"/>
              <a:t>Ads</a:t>
            </a:r>
            <a:r>
              <a:rPr lang="zh-CN" altLang="zh-CN" dirty="0" smtClean="0"/>
              <a:t>后台</a:t>
            </a:r>
            <a:r>
              <a:rPr lang="zh-CN" altLang="zh-CN" dirty="0"/>
              <a:t>提供</a:t>
            </a:r>
            <a:r>
              <a:rPr lang="en-US" altLang="zh-CN" dirty="0"/>
              <a:t> Admin</a:t>
            </a:r>
            <a:r>
              <a:rPr lang="zh-CN" altLang="zh-CN" dirty="0"/>
              <a:t>、</a:t>
            </a:r>
            <a:r>
              <a:rPr lang="en-US" altLang="zh-CN" dirty="0"/>
              <a:t>Campaign Manager</a:t>
            </a:r>
            <a:r>
              <a:rPr lang="zh-CN" altLang="zh-CN" dirty="0"/>
              <a:t>、</a:t>
            </a:r>
            <a:r>
              <a:rPr lang="en-US" altLang="zh-CN" dirty="0"/>
              <a:t>Read Only</a:t>
            </a:r>
            <a:r>
              <a:rPr lang="zh-CN" altLang="zh-CN" dirty="0"/>
              <a:t>三种不同权限的角色</a:t>
            </a:r>
          </a:p>
        </p:txBody>
      </p:sp>
      <p:pic>
        <p:nvPicPr>
          <p:cNvPr id="7" name="图片 6" descr="C:\Users\domob\AppData\Local\Temp\enhtmlclip\Image.png"/>
          <p:cNvPicPr/>
          <p:nvPr/>
        </p:nvPicPr>
        <p:blipFill>
          <a:blip r:embed="rId2">
            <a:extLst>
              <a:ext uri="{28A0092B-C50C-407E-A947-70E740481C1C}">
                <a14:useLocalDpi xmlns:a14="http://schemas.microsoft.com/office/drawing/2010/main" val="0"/>
              </a:ext>
            </a:extLst>
          </a:blip>
          <a:srcRect/>
          <a:stretch>
            <a:fillRect/>
          </a:stretch>
        </p:blipFill>
        <p:spPr bwMode="auto">
          <a:xfrm>
            <a:off x="834273" y="1885317"/>
            <a:ext cx="5421394" cy="2157609"/>
          </a:xfrm>
          <a:prstGeom prst="rect">
            <a:avLst/>
          </a:prstGeom>
          <a:ln>
            <a:noFill/>
          </a:ln>
          <a:effectLst>
            <a:outerShdw blurRad="292100" dist="139700" dir="2700000" algn="tl" rotWithShape="0">
              <a:srgbClr val="333333">
                <a:alpha val="65000"/>
              </a:srgbClr>
            </a:outerShdw>
          </a:effectLst>
        </p:spPr>
      </p:pic>
      <p:sp>
        <p:nvSpPr>
          <p:cNvPr id="6" name="矩形 5"/>
          <p:cNvSpPr/>
          <p:nvPr/>
        </p:nvSpPr>
        <p:spPr>
          <a:xfrm>
            <a:off x="815419" y="4295153"/>
            <a:ext cx="11057640" cy="2062103"/>
          </a:xfrm>
          <a:prstGeom prst="rect">
            <a:avLst/>
          </a:prstGeom>
        </p:spPr>
        <p:txBody>
          <a:bodyPr wrap="square">
            <a:spAutoFit/>
          </a:bodyPr>
          <a:lstStyle/>
          <a:p>
            <a:pPr>
              <a:lnSpc>
                <a:spcPct val="200000"/>
              </a:lnSpc>
            </a:pPr>
            <a:r>
              <a:rPr lang="en-US" altLang="zh-CN" sz="1600" dirty="0" smtClean="0"/>
              <a:t>Admin</a:t>
            </a:r>
            <a:r>
              <a:rPr lang="zh-CN" altLang="zh-CN" sz="1600" dirty="0" smtClean="0"/>
              <a:t>：</a:t>
            </a:r>
            <a:r>
              <a:rPr lang="zh-CN" altLang="zh-CN" sz="1600" dirty="0"/>
              <a:t>查阅数据报告、管理广告计划、管理账号设置、管理子账号权限、管理付款方式、生成</a:t>
            </a:r>
            <a:r>
              <a:rPr lang="en-US" altLang="zh-CN" sz="1600" dirty="0"/>
              <a:t>API</a:t>
            </a:r>
            <a:r>
              <a:rPr lang="zh-CN" altLang="zh-CN" sz="1600" dirty="0"/>
              <a:t>证书</a:t>
            </a:r>
          </a:p>
          <a:p>
            <a:pPr>
              <a:lnSpc>
                <a:spcPct val="200000"/>
              </a:lnSpc>
            </a:pPr>
            <a:r>
              <a:rPr lang="en-US" altLang="zh-CN" sz="1600" dirty="0"/>
              <a:t>Campaign </a:t>
            </a:r>
            <a:r>
              <a:rPr lang="en-US" altLang="zh-CN" sz="1600" dirty="0" smtClean="0"/>
              <a:t>Manager</a:t>
            </a:r>
            <a:r>
              <a:rPr lang="zh-CN" altLang="zh-CN" sz="1600" dirty="0" smtClean="0"/>
              <a:t>：</a:t>
            </a:r>
            <a:r>
              <a:rPr lang="zh-CN" altLang="zh-CN" sz="1600" dirty="0"/>
              <a:t>查阅数据报告、管理广告计划，此角色的权限可以划分到具体</a:t>
            </a:r>
            <a:r>
              <a:rPr lang="zh-CN" altLang="zh-CN" sz="1600" dirty="0" smtClean="0"/>
              <a:t>的</a:t>
            </a:r>
            <a:r>
              <a:rPr lang="en-US" altLang="zh-CN" sz="1600" dirty="0" smtClean="0"/>
              <a:t>Campaign </a:t>
            </a:r>
            <a:r>
              <a:rPr lang="en-US" altLang="zh-CN" sz="1600" dirty="0"/>
              <a:t>Group</a:t>
            </a:r>
            <a:r>
              <a:rPr lang="zh-CN" altLang="zh-CN" sz="1600" dirty="0"/>
              <a:t>上</a:t>
            </a:r>
          </a:p>
          <a:p>
            <a:pPr>
              <a:lnSpc>
                <a:spcPct val="200000"/>
              </a:lnSpc>
            </a:pPr>
            <a:r>
              <a:rPr lang="en-US" altLang="zh-CN" sz="1600" dirty="0"/>
              <a:t>Read </a:t>
            </a:r>
            <a:r>
              <a:rPr lang="en-US" altLang="zh-CN" sz="1600" dirty="0" smtClean="0"/>
              <a:t>Only</a:t>
            </a:r>
            <a:r>
              <a:rPr lang="zh-CN" altLang="zh-CN" sz="1600" dirty="0" smtClean="0"/>
              <a:t>：</a:t>
            </a:r>
            <a:r>
              <a:rPr lang="zh-CN" altLang="zh-CN" sz="1600" dirty="0"/>
              <a:t>查阅数据报告，同样此权限也可以划分到具体的</a:t>
            </a:r>
            <a:r>
              <a:rPr lang="en-US" altLang="zh-CN" sz="1600" dirty="0"/>
              <a:t>Campaign Group</a:t>
            </a:r>
            <a:r>
              <a:rPr lang="zh-CN" altLang="zh-CN" sz="1600" dirty="0"/>
              <a:t>上</a:t>
            </a:r>
          </a:p>
          <a:p>
            <a:pPr>
              <a:lnSpc>
                <a:spcPct val="200000"/>
              </a:lnSpc>
            </a:pPr>
            <a:r>
              <a:rPr lang="en-US" altLang="zh-CN" sz="1600" dirty="0"/>
              <a:t> </a:t>
            </a:r>
            <a:endParaRPr lang="zh-CN" altLang="zh-CN" sz="1600" dirty="0"/>
          </a:p>
        </p:txBody>
      </p:sp>
    </p:spTree>
    <p:extLst>
      <p:ext uri="{BB962C8B-B14F-4D97-AF65-F5344CB8AC3E}">
        <p14:creationId xmlns:p14="http://schemas.microsoft.com/office/powerpoint/2010/main" val="380555923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4.2 </a:t>
            </a:r>
            <a:r>
              <a:rPr lang="zh-CN" altLang="en-US" dirty="0" smtClean="0"/>
              <a:t>授权流程</a:t>
            </a:r>
            <a:endParaRPr lang="zh-CN" altLang="en-US" dirty="0"/>
          </a:p>
        </p:txBody>
      </p:sp>
      <p:sp>
        <p:nvSpPr>
          <p:cNvPr id="3" name="矩形 2"/>
          <p:cNvSpPr/>
          <p:nvPr/>
        </p:nvSpPr>
        <p:spPr>
          <a:xfrm>
            <a:off x="354965" y="1217406"/>
            <a:ext cx="11090275" cy="646331"/>
          </a:xfrm>
          <a:prstGeom prst="rect">
            <a:avLst/>
          </a:prstGeom>
        </p:spPr>
        <p:txBody>
          <a:bodyPr wrap="square">
            <a:spAutoFit/>
          </a:bodyPr>
          <a:lstStyle/>
          <a:p>
            <a:r>
              <a:rPr lang="en-US" altLang="zh-CN" kern="0" dirty="0" smtClean="0">
                <a:latin typeface="等线" panose="02010600030101010101" pitchFamily="2" charset="-122"/>
                <a:cs typeface="宋体" panose="02010600030101010101" pitchFamily="2" charset="-122"/>
              </a:rPr>
              <a:t>      </a:t>
            </a:r>
            <a:r>
              <a:rPr lang="zh-CN" altLang="zh-CN" kern="0" dirty="0" smtClean="0">
                <a:latin typeface="等线" panose="02010600030101010101" pitchFamily="2" charset="-122"/>
                <a:cs typeface="宋体" panose="02010600030101010101" pitchFamily="2" charset="-122"/>
              </a:rPr>
              <a:t>主</a:t>
            </a:r>
            <a:r>
              <a:rPr lang="zh-CN" altLang="zh-CN" kern="0" dirty="0">
                <a:latin typeface="等线" panose="02010600030101010101" pitchFamily="2" charset="-122"/>
                <a:cs typeface="宋体" panose="02010600030101010101" pitchFamily="2" charset="-122"/>
              </a:rPr>
              <a:t>账号登陆广告后台，在</a:t>
            </a:r>
            <a:r>
              <a:rPr lang="en-US" altLang="zh-CN" kern="0" dirty="0">
                <a:latin typeface="等线" panose="02010600030101010101" pitchFamily="2" charset="-122"/>
                <a:cs typeface="宋体" panose="02010600030101010101" pitchFamily="2" charset="-122"/>
              </a:rPr>
              <a:t>Setting-User Management</a:t>
            </a:r>
            <a:r>
              <a:rPr lang="zh-CN" altLang="zh-CN" kern="0" dirty="0">
                <a:latin typeface="等线" panose="02010600030101010101" pitchFamily="2" charset="-122"/>
                <a:cs typeface="宋体" panose="02010600030101010101" pitchFamily="2" charset="-122"/>
              </a:rPr>
              <a:t>中</a:t>
            </a:r>
            <a:r>
              <a:rPr lang="en-US" altLang="zh-CN" kern="0" dirty="0">
                <a:latin typeface="等线" panose="02010600030101010101" pitchFamily="2" charset="-122"/>
                <a:cs typeface="宋体" panose="02010600030101010101" pitchFamily="2" charset="-122"/>
              </a:rPr>
              <a:t>  </a:t>
            </a:r>
            <a:r>
              <a:rPr lang="zh-CN" altLang="zh-CN" kern="0" dirty="0">
                <a:latin typeface="等线" panose="02010600030101010101" pitchFamily="2" charset="-122"/>
                <a:cs typeface="宋体" panose="02010600030101010101" pitchFamily="2" charset="-122"/>
              </a:rPr>
              <a:t>填写子账号姓名、子账号邮箱、分配其管理的</a:t>
            </a:r>
            <a:r>
              <a:rPr lang="en-US" altLang="zh-CN" kern="0" dirty="0">
                <a:latin typeface="等线" panose="02010600030101010101" pitchFamily="2" charset="-122"/>
                <a:cs typeface="宋体" panose="02010600030101010101" pitchFamily="2" charset="-122"/>
              </a:rPr>
              <a:t>Campaign</a:t>
            </a:r>
            <a:r>
              <a:rPr lang="zh-CN" altLang="zh-CN" kern="0" dirty="0">
                <a:latin typeface="等线" panose="02010600030101010101" pitchFamily="2" charset="-122"/>
                <a:cs typeface="宋体" panose="02010600030101010101" pitchFamily="2" charset="-122"/>
              </a:rPr>
              <a:t>、权限，子账号收到邀请邮件后，按照邮件指示登陆广告后台即可完成授权。</a:t>
            </a:r>
            <a:endPar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endParaRPr>
          </a:p>
        </p:txBody>
      </p:sp>
      <p:pic>
        <p:nvPicPr>
          <p:cNvPr id="4" name="图片 3" descr="C:\Users\domob\AppData\Local\Temp\enhtmlclip\Image(1).png"/>
          <p:cNvPicPr/>
          <p:nvPr/>
        </p:nvPicPr>
        <p:blipFill>
          <a:blip r:embed="rId2">
            <a:extLst>
              <a:ext uri="{28A0092B-C50C-407E-A947-70E740481C1C}">
                <a14:useLocalDpi xmlns:a14="http://schemas.microsoft.com/office/drawing/2010/main" val="0"/>
              </a:ext>
            </a:extLst>
          </a:blip>
          <a:srcRect/>
          <a:stretch>
            <a:fillRect/>
          </a:stretch>
        </p:blipFill>
        <p:spPr bwMode="auto">
          <a:xfrm>
            <a:off x="1526221" y="2015690"/>
            <a:ext cx="8747762" cy="414528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24949168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4.3 </a:t>
            </a:r>
            <a:r>
              <a:rPr lang="zh-CN" altLang="en-US" dirty="0" smtClean="0"/>
              <a:t>两种代理投放方式</a:t>
            </a:r>
            <a:endParaRPr lang="zh-CN" altLang="en-US" dirty="0"/>
          </a:p>
        </p:txBody>
      </p:sp>
      <p:graphicFrame>
        <p:nvGraphicFramePr>
          <p:cNvPr id="10" name="表格 9"/>
          <p:cNvGraphicFramePr>
            <a:graphicFrameLocks noGrp="1"/>
          </p:cNvGraphicFramePr>
          <p:nvPr>
            <p:extLst>
              <p:ext uri="{D42A27DB-BD31-4B8C-83A1-F6EECF244321}">
                <p14:modId xmlns:p14="http://schemas.microsoft.com/office/powerpoint/2010/main" val="1751309017"/>
              </p:ext>
            </p:extLst>
          </p:nvPr>
        </p:nvGraphicFramePr>
        <p:xfrm>
          <a:off x="933254" y="1329180"/>
          <a:ext cx="10341204" cy="4426161"/>
        </p:xfrm>
        <a:graphic>
          <a:graphicData uri="http://schemas.openxmlformats.org/drawingml/2006/table">
            <a:tbl>
              <a:tblPr/>
              <a:tblGrid>
                <a:gridCol w="1326540">
                  <a:extLst>
                    <a:ext uri="{9D8B030D-6E8A-4147-A177-3AD203B41FA5}">
                      <a16:colId xmlns:a16="http://schemas.microsoft.com/office/drawing/2014/main" val="20000"/>
                    </a:ext>
                  </a:extLst>
                </a:gridCol>
                <a:gridCol w="4084445">
                  <a:extLst>
                    <a:ext uri="{9D8B030D-6E8A-4147-A177-3AD203B41FA5}">
                      <a16:colId xmlns:a16="http://schemas.microsoft.com/office/drawing/2014/main" val="20001"/>
                    </a:ext>
                  </a:extLst>
                </a:gridCol>
                <a:gridCol w="4930219">
                  <a:extLst>
                    <a:ext uri="{9D8B030D-6E8A-4147-A177-3AD203B41FA5}">
                      <a16:colId xmlns:a16="http://schemas.microsoft.com/office/drawing/2014/main" val="20002"/>
                    </a:ext>
                  </a:extLst>
                </a:gridCol>
              </a:tblGrid>
              <a:tr h="602342">
                <a:tc>
                  <a:txBody>
                    <a:bodyPr/>
                    <a:lstStyle/>
                    <a:p>
                      <a:pPr fontAlgn="ctr"/>
                      <a:r>
                        <a:rPr lang="zh-CN" altLang="en-US" sz="1600" b="1" dirty="0">
                          <a:solidFill>
                            <a:schemeClr val="bg2"/>
                          </a:solidFill>
                          <a:effectLst/>
                          <a:latin typeface="微软雅黑"/>
                        </a:rPr>
                        <a:t>　</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fontAlgn="ctr"/>
                      <a:r>
                        <a:rPr lang="zh-CN" altLang="en-US" sz="1600" b="1" dirty="0">
                          <a:solidFill>
                            <a:schemeClr val="bg2"/>
                          </a:solidFill>
                          <a:effectLst/>
                          <a:latin typeface="微软雅黑"/>
                        </a:rPr>
                        <a:t>多盟账号投放（推荐）</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fontAlgn="ctr"/>
                      <a:r>
                        <a:rPr lang="zh-CN" altLang="en-US" sz="1600" b="1" dirty="0">
                          <a:solidFill>
                            <a:schemeClr val="bg2"/>
                          </a:solidFill>
                          <a:effectLst/>
                          <a:latin typeface="微软雅黑"/>
                        </a:rPr>
                        <a:t>广告主自有账号投放</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extLst>
                  <a:ext uri="{0D108BD9-81ED-4DB2-BD59-A6C34878D82A}">
                    <a16:rowId xmlns:a16="http://schemas.microsoft.com/office/drawing/2014/main" val="10000"/>
                  </a:ext>
                </a:extLst>
              </a:tr>
              <a:tr h="934227">
                <a:tc>
                  <a:txBody>
                    <a:bodyPr/>
                    <a:lstStyle/>
                    <a:p>
                      <a:pPr algn="ctr" fontAlgn="ctr"/>
                      <a:r>
                        <a:rPr lang="zh-CN" altLang="en-US" sz="1200">
                          <a:effectLst/>
                          <a:latin typeface="微软雅黑"/>
                        </a:rPr>
                        <a:t>操作方式</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fontAlgn="ctr">
                        <a:lnSpc>
                          <a:spcPct val="150000"/>
                        </a:lnSpc>
                      </a:pPr>
                      <a:r>
                        <a:rPr lang="zh-CN" altLang="en-US" sz="1100" dirty="0" smtClean="0">
                          <a:effectLst/>
                          <a:latin typeface="微软雅黑"/>
                        </a:rPr>
                        <a:t>多</a:t>
                      </a:r>
                      <a:r>
                        <a:rPr lang="zh-CN" altLang="en-US" sz="1100" dirty="0">
                          <a:effectLst/>
                          <a:latin typeface="微软雅黑"/>
                        </a:rPr>
                        <a:t>盟直接使用自己的广告账号来给广告主的</a:t>
                      </a:r>
                      <a:r>
                        <a:rPr lang="en-US" altLang="zh-CN" sz="1100" dirty="0">
                          <a:effectLst/>
                          <a:latin typeface="微软雅黑"/>
                        </a:rPr>
                        <a:t>App</a:t>
                      </a:r>
                      <a:r>
                        <a:rPr lang="zh-CN" altLang="en-US" sz="1100" dirty="0">
                          <a:effectLst/>
                          <a:latin typeface="微软雅黑"/>
                        </a:rPr>
                        <a:t>投放广告，针对该广告</a:t>
                      </a:r>
                      <a:r>
                        <a:rPr lang="en-US" altLang="zh-CN" sz="1100" dirty="0">
                          <a:effectLst/>
                          <a:latin typeface="微软雅黑"/>
                        </a:rPr>
                        <a:t>Campaign</a:t>
                      </a:r>
                      <a:r>
                        <a:rPr lang="zh-CN" altLang="en-US" sz="1100" dirty="0">
                          <a:effectLst/>
                          <a:latin typeface="微软雅黑"/>
                        </a:rPr>
                        <a:t>可以授权给广告主一个</a:t>
                      </a:r>
                      <a:r>
                        <a:rPr lang="en-US" altLang="zh-CN" sz="1100" dirty="0">
                          <a:effectLst/>
                          <a:latin typeface="微软雅黑"/>
                        </a:rPr>
                        <a:t>Read Only</a:t>
                      </a:r>
                      <a:r>
                        <a:rPr lang="zh-CN" altLang="en-US" sz="1100" dirty="0">
                          <a:effectLst/>
                          <a:latin typeface="微软雅黑"/>
                        </a:rPr>
                        <a:t>权限的子账号，该账号可以查看投放进度和具体数据，没有操作权限。</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lnSpc>
                          <a:spcPct val="150000"/>
                        </a:lnSpc>
                      </a:pPr>
                      <a:r>
                        <a:rPr lang="zh-CN" altLang="en-US" sz="1100" dirty="0">
                          <a:effectLst/>
                          <a:latin typeface="微软雅黑"/>
                        </a:rPr>
                        <a:t>广告主需要用自己的开发者账号注册广告账号，并给多盟授权一个具有</a:t>
                      </a:r>
                      <a:r>
                        <a:rPr lang="en-US" altLang="zh-CN" sz="1100" dirty="0">
                          <a:effectLst/>
                          <a:latin typeface="微软雅黑"/>
                        </a:rPr>
                        <a:t>Campaign Manager</a:t>
                      </a:r>
                      <a:r>
                        <a:rPr lang="zh-CN" altLang="en-US" sz="1100" dirty="0">
                          <a:effectLst/>
                          <a:latin typeface="微软雅黑"/>
                        </a:rPr>
                        <a:t>权限的子账号。</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661635">
                <a:tc>
                  <a:txBody>
                    <a:bodyPr/>
                    <a:lstStyle/>
                    <a:p>
                      <a:pPr algn="ctr" fontAlgn="ctr"/>
                      <a:r>
                        <a:rPr lang="zh-CN" altLang="en-US" sz="1200" dirty="0">
                          <a:effectLst/>
                          <a:latin typeface="微软雅黑"/>
                        </a:rPr>
                        <a:t>结算方式</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ctr" fontAlgn="ctr"/>
                      <a:r>
                        <a:rPr lang="zh-CN" altLang="en-US" sz="1100" dirty="0">
                          <a:effectLst/>
                          <a:latin typeface="微软雅黑"/>
                        </a:rPr>
                        <a:t>投放金额</a:t>
                      </a:r>
                      <a:r>
                        <a:rPr lang="en-US" altLang="zh-CN" sz="1100" dirty="0">
                          <a:effectLst/>
                          <a:latin typeface="微软雅黑"/>
                        </a:rPr>
                        <a:t>+</a:t>
                      </a:r>
                      <a:r>
                        <a:rPr lang="zh-CN" altLang="en-US" sz="1100" dirty="0">
                          <a:effectLst/>
                          <a:latin typeface="微软雅黑"/>
                        </a:rPr>
                        <a:t>服务费（预付</a:t>
                      </a:r>
                      <a:r>
                        <a:rPr lang="en-US" altLang="zh-CN" sz="1100" dirty="0">
                          <a:effectLst/>
                          <a:latin typeface="微软雅黑"/>
                        </a:rPr>
                        <a:t>/</a:t>
                      </a:r>
                      <a:r>
                        <a:rPr lang="zh-CN" altLang="en-US" sz="1100" dirty="0">
                          <a:effectLst/>
                          <a:latin typeface="微软雅黑"/>
                        </a:rPr>
                        <a:t>后付）</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100" dirty="0" smtClean="0">
                          <a:effectLst/>
                          <a:latin typeface="微软雅黑"/>
                        </a:rPr>
                        <a:t>服务费</a:t>
                      </a:r>
                      <a:endParaRPr lang="zh-CN" altLang="en-US" sz="1100" dirty="0">
                        <a:effectLst/>
                        <a:latin typeface="微软雅黑"/>
                      </a:endParaRP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751582">
                <a:tc>
                  <a:txBody>
                    <a:bodyPr/>
                    <a:lstStyle/>
                    <a:p>
                      <a:pPr algn="ctr" fontAlgn="ctr"/>
                      <a:r>
                        <a:rPr lang="zh-CN" altLang="en-US" sz="1200">
                          <a:effectLst/>
                          <a:latin typeface="微软雅黑"/>
                        </a:rPr>
                        <a:t>优点</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ctr" fontAlgn="ctr"/>
                      <a:r>
                        <a:rPr lang="zh-CN" altLang="en-US" sz="1100" dirty="0">
                          <a:effectLst/>
                          <a:latin typeface="微软雅黑"/>
                        </a:rPr>
                        <a:t>投放方式灵活，对接流程简单</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100" dirty="0">
                          <a:effectLst/>
                          <a:latin typeface="微软雅黑"/>
                        </a:rPr>
                        <a:t>可以定向投放老用户和同一开发者下其他</a:t>
                      </a:r>
                      <a:r>
                        <a:rPr lang="en-US" altLang="zh-CN" sz="1100" dirty="0">
                          <a:effectLst/>
                          <a:latin typeface="微软雅黑"/>
                        </a:rPr>
                        <a:t>App</a:t>
                      </a:r>
                      <a:r>
                        <a:rPr lang="zh-CN" altLang="en-US" sz="1100" dirty="0">
                          <a:effectLst/>
                          <a:latin typeface="微软雅黑"/>
                        </a:rPr>
                        <a:t>的老用户</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781050">
                <a:tc>
                  <a:txBody>
                    <a:bodyPr/>
                    <a:lstStyle/>
                    <a:p>
                      <a:pPr algn="ctr" fontAlgn="ctr"/>
                      <a:r>
                        <a:rPr lang="zh-CN" altLang="en-US" sz="1200">
                          <a:effectLst/>
                          <a:latin typeface="微软雅黑"/>
                        </a:rPr>
                        <a:t>缺点</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ctr" fontAlgn="ctr"/>
                      <a:r>
                        <a:rPr lang="zh-CN" altLang="en-US" sz="1100" dirty="0">
                          <a:effectLst/>
                          <a:latin typeface="微软雅黑"/>
                        </a:rPr>
                        <a:t>只能投放新用户</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lnSpc>
                          <a:spcPct val="150000"/>
                        </a:lnSpc>
                      </a:pPr>
                      <a:r>
                        <a:rPr lang="zh-CN" altLang="en-US" sz="1100" dirty="0">
                          <a:effectLst/>
                          <a:latin typeface="微软雅黑"/>
                        </a:rPr>
                        <a:t> 广告主需要自行绑定信用卡，可能在公司内部财务对账中出现问题</a:t>
                      </a:r>
                      <a:br>
                        <a:rPr lang="zh-CN" altLang="en-US" sz="1100" dirty="0">
                          <a:effectLst/>
                          <a:latin typeface="微软雅黑"/>
                        </a:rPr>
                      </a:br>
                      <a:r>
                        <a:rPr lang="zh-CN" altLang="en-US" sz="1100" dirty="0">
                          <a:effectLst/>
                          <a:latin typeface="微软雅黑"/>
                        </a:rPr>
                        <a:t> 对接流程复杂</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695325">
                <a:tc>
                  <a:txBody>
                    <a:bodyPr/>
                    <a:lstStyle/>
                    <a:p>
                      <a:pPr algn="ctr" fontAlgn="ctr"/>
                      <a:r>
                        <a:rPr lang="zh-CN" altLang="en-US" sz="1200">
                          <a:effectLst/>
                          <a:latin typeface="微软雅黑"/>
                        </a:rPr>
                        <a:t>数据透明度</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DEBF7"/>
                    </a:solidFill>
                  </a:tcPr>
                </a:tc>
                <a:tc gridSpan="2">
                  <a:txBody>
                    <a:bodyPr/>
                    <a:lstStyle/>
                    <a:p>
                      <a:pPr algn="ctr" fontAlgn="ctr"/>
                      <a:r>
                        <a:rPr lang="zh-CN" altLang="en-US" sz="1100" dirty="0">
                          <a:effectLst/>
                          <a:latin typeface="微软雅黑"/>
                        </a:rPr>
                        <a:t>完全透明，客户可以查看完整的投放数据</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82955617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4.4 App</a:t>
            </a:r>
            <a:r>
              <a:rPr lang="zh-CN" altLang="en-US" dirty="0"/>
              <a:t>搜索广告推广</a:t>
            </a:r>
            <a:r>
              <a:rPr lang="en-US" altLang="zh-CN" dirty="0"/>
              <a:t>-</a:t>
            </a:r>
            <a:r>
              <a:rPr lang="zh-CN" altLang="en-US" dirty="0"/>
              <a:t>多盟能为你做的</a:t>
            </a:r>
          </a:p>
        </p:txBody>
      </p:sp>
      <p:sp>
        <p:nvSpPr>
          <p:cNvPr id="3" name="矩形 2"/>
          <p:cNvSpPr/>
          <p:nvPr/>
        </p:nvSpPr>
        <p:spPr>
          <a:xfrm flipH="1">
            <a:off x="0" y="2423903"/>
            <a:ext cx="12192000" cy="4505362"/>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useBgFill="1">
        <p:nvSpPr>
          <p:cNvPr id="4" name="椭圆 3"/>
          <p:cNvSpPr/>
          <p:nvPr/>
        </p:nvSpPr>
        <p:spPr>
          <a:xfrm>
            <a:off x="1289926" y="1077594"/>
            <a:ext cx="1919549" cy="191954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sp useBgFill="1">
        <p:nvSpPr>
          <p:cNvPr id="5" name="椭圆 4"/>
          <p:cNvSpPr/>
          <p:nvPr/>
        </p:nvSpPr>
        <p:spPr>
          <a:xfrm>
            <a:off x="4977019" y="1071368"/>
            <a:ext cx="1919549" cy="191954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useBgFill="1">
        <p:nvSpPr>
          <p:cNvPr id="6" name="椭圆 5"/>
          <p:cNvSpPr/>
          <p:nvPr/>
        </p:nvSpPr>
        <p:spPr>
          <a:xfrm>
            <a:off x="8664112" y="1077593"/>
            <a:ext cx="1919549" cy="191954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 name="椭圆 6"/>
          <p:cNvSpPr/>
          <p:nvPr/>
        </p:nvSpPr>
        <p:spPr>
          <a:xfrm>
            <a:off x="1456226" y="1243894"/>
            <a:ext cx="1586947" cy="1586947"/>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投放前</a:t>
            </a:r>
          </a:p>
        </p:txBody>
      </p:sp>
      <p:sp>
        <p:nvSpPr>
          <p:cNvPr id="8" name="椭圆 7"/>
          <p:cNvSpPr/>
          <p:nvPr/>
        </p:nvSpPr>
        <p:spPr>
          <a:xfrm>
            <a:off x="5143319" y="1237668"/>
            <a:ext cx="1586947" cy="1586947"/>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投放中</a:t>
            </a:r>
          </a:p>
        </p:txBody>
      </p:sp>
      <p:sp>
        <p:nvSpPr>
          <p:cNvPr id="9" name="椭圆 8"/>
          <p:cNvSpPr/>
          <p:nvPr/>
        </p:nvSpPr>
        <p:spPr>
          <a:xfrm>
            <a:off x="8830412" y="1243894"/>
            <a:ext cx="1586947" cy="1586947"/>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投放后</a:t>
            </a:r>
          </a:p>
        </p:txBody>
      </p:sp>
      <p:sp>
        <p:nvSpPr>
          <p:cNvPr id="44" name="Freeform 222"/>
          <p:cNvSpPr>
            <a:spLocks noEditPoints="1"/>
          </p:cNvSpPr>
          <p:nvPr/>
        </p:nvSpPr>
        <p:spPr bwMode="auto">
          <a:xfrm rot="10800000">
            <a:off x="662900" y="3240523"/>
            <a:ext cx="306774" cy="290754"/>
          </a:xfrm>
          <a:custGeom>
            <a:avLst/>
            <a:gdLst/>
            <a:ahLst/>
            <a:cxnLst>
              <a:cxn ang="0">
                <a:pos x="0" y="212"/>
              </a:cxn>
              <a:cxn ang="0">
                <a:pos x="6" y="170"/>
              </a:cxn>
              <a:cxn ang="0">
                <a:pos x="18" y="130"/>
              </a:cxn>
              <a:cxn ang="0">
                <a:pos x="36" y="94"/>
              </a:cxn>
              <a:cxn ang="0">
                <a:pos x="62" y="62"/>
              </a:cxn>
              <a:cxn ang="0">
                <a:pos x="94" y="36"/>
              </a:cxn>
              <a:cxn ang="0">
                <a:pos x="130" y="18"/>
              </a:cxn>
              <a:cxn ang="0">
                <a:pos x="170" y="6"/>
              </a:cxn>
              <a:cxn ang="0">
                <a:pos x="212" y="0"/>
              </a:cxn>
              <a:cxn ang="0">
                <a:pos x="234" y="2"/>
              </a:cxn>
              <a:cxn ang="0">
                <a:pos x="274" y="10"/>
              </a:cxn>
              <a:cxn ang="0">
                <a:pos x="312" y="26"/>
              </a:cxn>
              <a:cxn ang="0">
                <a:pos x="346" y="50"/>
              </a:cxn>
              <a:cxn ang="0">
                <a:pos x="374" y="78"/>
              </a:cxn>
              <a:cxn ang="0">
                <a:pos x="398" y="112"/>
              </a:cxn>
              <a:cxn ang="0">
                <a:pos x="412" y="150"/>
              </a:cxn>
              <a:cxn ang="0">
                <a:pos x="422" y="190"/>
              </a:cxn>
              <a:cxn ang="0">
                <a:pos x="422" y="212"/>
              </a:cxn>
              <a:cxn ang="0">
                <a:pos x="418" y="254"/>
              </a:cxn>
              <a:cxn ang="0">
                <a:pos x="406" y="294"/>
              </a:cxn>
              <a:cxn ang="0">
                <a:pos x="386" y="330"/>
              </a:cxn>
              <a:cxn ang="0">
                <a:pos x="360" y="360"/>
              </a:cxn>
              <a:cxn ang="0">
                <a:pos x="330" y="386"/>
              </a:cxn>
              <a:cxn ang="0">
                <a:pos x="294" y="406"/>
              </a:cxn>
              <a:cxn ang="0">
                <a:pos x="254" y="418"/>
              </a:cxn>
              <a:cxn ang="0">
                <a:pos x="212" y="422"/>
              </a:cxn>
              <a:cxn ang="0">
                <a:pos x="190" y="422"/>
              </a:cxn>
              <a:cxn ang="0">
                <a:pos x="148" y="414"/>
              </a:cxn>
              <a:cxn ang="0">
                <a:pos x="112" y="398"/>
              </a:cxn>
              <a:cxn ang="0">
                <a:pos x="78" y="374"/>
              </a:cxn>
              <a:cxn ang="0">
                <a:pos x="48" y="346"/>
              </a:cxn>
              <a:cxn ang="0">
                <a:pos x="26" y="312"/>
              </a:cxn>
              <a:cxn ang="0">
                <a:pos x="10" y="274"/>
              </a:cxn>
              <a:cxn ang="0">
                <a:pos x="2" y="234"/>
              </a:cxn>
              <a:cxn ang="0">
                <a:pos x="0" y="212"/>
              </a:cxn>
              <a:cxn ang="0">
                <a:pos x="254" y="138"/>
              </a:cxn>
              <a:cxn ang="0">
                <a:pos x="126" y="214"/>
              </a:cxn>
              <a:cxn ang="0">
                <a:pos x="262" y="294"/>
              </a:cxn>
            </a:cxnLst>
            <a:rect l="0" t="0" r="r" b="b"/>
            <a:pathLst>
              <a:path w="422" h="422">
                <a:moveTo>
                  <a:pt x="0" y="212"/>
                </a:moveTo>
                <a:lnTo>
                  <a:pt x="0" y="212"/>
                </a:lnTo>
                <a:lnTo>
                  <a:pt x="2" y="190"/>
                </a:lnTo>
                <a:lnTo>
                  <a:pt x="6" y="170"/>
                </a:lnTo>
                <a:lnTo>
                  <a:pt x="10" y="150"/>
                </a:lnTo>
                <a:lnTo>
                  <a:pt x="18" y="130"/>
                </a:lnTo>
                <a:lnTo>
                  <a:pt x="26" y="112"/>
                </a:lnTo>
                <a:lnTo>
                  <a:pt x="36" y="94"/>
                </a:lnTo>
                <a:lnTo>
                  <a:pt x="48" y="78"/>
                </a:lnTo>
                <a:lnTo>
                  <a:pt x="62" y="62"/>
                </a:lnTo>
                <a:lnTo>
                  <a:pt x="78" y="50"/>
                </a:lnTo>
                <a:lnTo>
                  <a:pt x="94" y="36"/>
                </a:lnTo>
                <a:lnTo>
                  <a:pt x="112" y="26"/>
                </a:lnTo>
                <a:lnTo>
                  <a:pt x="130" y="18"/>
                </a:lnTo>
                <a:lnTo>
                  <a:pt x="148" y="10"/>
                </a:lnTo>
                <a:lnTo>
                  <a:pt x="170" y="6"/>
                </a:lnTo>
                <a:lnTo>
                  <a:pt x="190" y="2"/>
                </a:lnTo>
                <a:lnTo>
                  <a:pt x="212" y="0"/>
                </a:lnTo>
                <a:lnTo>
                  <a:pt x="212" y="0"/>
                </a:lnTo>
                <a:lnTo>
                  <a:pt x="234" y="2"/>
                </a:lnTo>
                <a:lnTo>
                  <a:pt x="254" y="6"/>
                </a:lnTo>
                <a:lnTo>
                  <a:pt x="274" y="10"/>
                </a:lnTo>
                <a:lnTo>
                  <a:pt x="294" y="18"/>
                </a:lnTo>
                <a:lnTo>
                  <a:pt x="312" y="26"/>
                </a:lnTo>
                <a:lnTo>
                  <a:pt x="330" y="36"/>
                </a:lnTo>
                <a:lnTo>
                  <a:pt x="346" y="50"/>
                </a:lnTo>
                <a:lnTo>
                  <a:pt x="360" y="62"/>
                </a:lnTo>
                <a:lnTo>
                  <a:pt x="374" y="78"/>
                </a:lnTo>
                <a:lnTo>
                  <a:pt x="386" y="94"/>
                </a:lnTo>
                <a:lnTo>
                  <a:pt x="398" y="112"/>
                </a:lnTo>
                <a:lnTo>
                  <a:pt x="406" y="130"/>
                </a:lnTo>
                <a:lnTo>
                  <a:pt x="412" y="150"/>
                </a:lnTo>
                <a:lnTo>
                  <a:pt x="418" y="170"/>
                </a:lnTo>
                <a:lnTo>
                  <a:pt x="422" y="190"/>
                </a:lnTo>
                <a:lnTo>
                  <a:pt x="422" y="212"/>
                </a:lnTo>
                <a:lnTo>
                  <a:pt x="422" y="212"/>
                </a:lnTo>
                <a:lnTo>
                  <a:pt x="422" y="234"/>
                </a:lnTo>
                <a:lnTo>
                  <a:pt x="418" y="254"/>
                </a:lnTo>
                <a:lnTo>
                  <a:pt x="412" y="274"/>
                </a:lnTo>
                <a:lnTo>
                  <a:pt x="406" y="294"/>
                </a:lnTo>
                <a:lnTo>
                  <a:pt x="398" y="312"/>
                </a:lnTo>
                <a:lnTo>
                  <a:pt x="386" y="330"/>
                </a:lnTo>
                <a:lnTo>
                  <a:pt x="374" y="346"/>
                </a:lnTo>
                <a:lnTo>
                  <a:pt x="360" y="360"/>
                </a:lnTo>
                <a:lnTo>
                  <a:pt x="346" y="374"/>
                </a:lnTo>
                <a:lnTo>
                  <a:pt x="330" y="386"/>
                </a:lnTo>
                <a:lnTo>
                  <a:pt x="312" y="398"/>
                </a:lnTo>
                <a:lnTo>
                  <a:pt x="294" y="406"/>
                </a:lnTo>
                <a:lnTo>
                  <a:pt x="274" y="414"/>
                </a:lnTo>
                <a:lnTo>
                  <a:pt x="254" y="418"/>
                </a:lnTo>
                <a:lnTo>
                  <a:pt x="234" y="422"/>
                </a:lnTo>
                <a:lnTo>
                  <a:pt x="212" y="422"/>
                </a:lnTo>
                <a:lnTo>
                  <a:pt x="212" y="422"/>
                </a:lnTo>
                <a:lnTo>
                  <a:pt x="190" y="422"/>
                </a:lnTo>
                <a:lnTo>
                  <a:pt x="170" y="418"/>
                </a:lnTo>
                <a:lnTo>
                  <a:pt x="148" y="414"/>
                </a:lnTo>
                <a:lnTo>
                  <a:pt x="130" y="406"/>
                </a:lnTo>
                <a:lnTo>
                  <a:pt x="112" y="398"/>
                </a:lnTo>
                <a:lnTo>
                  <a:pt x="94" y="386"/>
                </a:lnTo>
                <a:lnTo>
                  <a:pt x="78" y="374"/>
                </a:lnTo>
                <a:lnTo>
                  <a:pt x="62" y="360"/>
                </a:lnTo>
                <a:lnTo>
                  <a:pt x="48" y="346"/>
                </a:lnTo>
                <a:lnTo>
                  <a:pt x="36" y="330"/>
                </a:lnTo>
                <a:lnTo>
                  <a:pt x="26" y="312"/>
                </a:lnTo>
                <a:lnTo>
                  <a:pt x="18" y="294"/>
                </a:lnTo>
                <a:lnTo>
                  <a:pt x="10" y="274"/>
                </a:lnTo>
                <a:lnTo>
                  <a:pt x="6" y="254"/>
                </a:lnTo>
                <a:lnTo>
                  <a:pt x="2" y="234"/>
                </a:lnTo>
                <a:lnTo>
                  <a:pt x="0" y="212"/>
                </a:lnTo>
                <a:lnTo>
                  <a:pt x="0" y="212"/>
                </a:lnTo>
                <a:close/>
                <a:moveTo>
                  <a:pt x="180" y="214"/>
                </a:moveTo>
                <a:lnTo>
                  <a:pt x="254" y="138"/>
                </a:lnTo>
                <a:lnTo>
                  <a:pt x="228" y="112"/>
                </a:lnTo>
                <a:lnTo>
                  <a:pt x="126" y="214"/>
                </a:lnTo>
                <a:lnTo>
                  <a:pt x="234" y="322"/>
                </a:lnTo>
                <a:lnTo>
                  <a:pt x="262" y="294"/>
                </a:lnTo>
                <a:lnTo>
                  <a:pt x="180" y="214"/>
                </a:lnTo>
                <a:close/>
              </a:path>
            </a:pathLst>
          </a:custGeom>
          <a:solidFill>
            <a:srgbClr val="158F90"/>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dirty="0">
              <a:latin typeface="+mn-ea"/>
            </a:endParaRPr>
          </a:p>
        </p:txBody>
      </p:sp>
      <p:sp>
        <p:nvSpPr>
          <p:cNvPr id="45" name="文本框 44"/>
          <p:cNvSpPr txBox="1"/>
          <p:nvPr/>
        </p:nvSpPr>
        <p:spPr>
          <a:xfrm>
            <a:off x="1167470" y="3155067"/>
            <a:ext cx="2789831" cy="400110"/>
          </a:xfrm>
          <a:prstGeom prst="rect">
            <a:avLst/>
          </a:prstGeom>
          <a:noFill/>
        </p:spPr>
        <p:txBody>
          <a:bodyPr wrap="square" rtlCol="0">
            <a:spAutoFit/>
          </a:bodyPr>
          <a:lstStyle/>
          <a:p>
            <a:r>
              <a:rPr lang="zh-CN" altLang="en-US" sz="2000" b="1" dirty="0" smtClean="0">
                <a:solidFill>
                  <a:schemeClr val="bg1"/>
                </a:solidFill>
                <a:latin typeface="+mn-ea"/>
              </a:rPr>
              <a:t>产品分析及投放计划</a:t>
            </a:r>
            <a:endParaRPr lang="zh-CN" altLang="en-US" sz="2000" b="1" dirty="0">
              <a:solidFill>
                <a:schemeClr val="bg1"/>
              </a:solidFill>
              <a:latin typeface="+mn-ea"/>
            </a:endParaRPr>
          </a:p>
        </p:txBody>
      </p:sp>
      <p:sp>
        <p:nvSpPr>
          <p:cNvPr id="46" name="Freeform 222"/>
          <p:cNvSpPr>
            <a:spLocks noEditPoints="1"/>
          </p:cNvSpPr>
          <p:nvPr/>
        </p:nvSpPr>
        <p:spPr bwMode="auto">
          <a:xfrm rot="10800000">
            <a:off x="661456" y="4367842"/>
            <a:ext cx="306774" cy="313940"/>
          </a:xfrm>
          <a:custGeom>
            <a:avLst/>
            <a:gdLst/>
            <a:ahLst/>
            <a:cxnLst>
              <a:cxn ang="0">
                <a:pos x="0" y="212"/>
              </a:cxn>
              <a:cxn ang="0">
                <a:pos x="6" y="170"/>
              </a:cxn>
              <a:cxn ang="0">
                <a:pos x="18" y="130"/>
              </a:cxn>
              <a:cxn ang="0">
                <a:pos x="36" y="94"/>
              </a:cxn>
              <a:cxn ang="0">
                <a:pos x="62" y="62"/>
              </a:cxn>
              <a:cxn ang="0">
                <a:pos x="94" y="36"/>
              </a:cxn>
              <a:cxn ang="0">
                <a:pos x="130" y="18"/>
              </a:cxn>
              <a:cxn ang="0">
                <a:pos x="170" y="6"/>
              </a:cxn>
              <a:cxn ang="0">
                <a:pos x="212" y="0"/>
              </a:cxn>
              <a:cxn ang="0">
                <a:pos x="234" y="2"/>
              </a:cxn>
              <a:cxn ang="0">
                <a:pos x="274" y="10"/>
              </a:cxn>
              <a:cxn ang="0">
                <a:pos x="312" y="26"/>
              </a:cxn>
              <a:cxn ang="0">
                <a:pos x="346" y="50"/>
              </a:cxn>
              <a:cxn ang="0">
                <a:pos x="374" y="78"/>
              </a:cxn>
              <a:cxn ang="0">
                <a:pos x="398" y="112"/>
              </a:cxn>
              <a:cxn ang="0">
                <a:pos x="412" y="150"/>
              </a:cxn>
              <a:cxn ang="0">
                <a:pos x="422" y="190"/>
              </a:cxn>
              <a:cxn ang="0">
                <a:pos x="422" y="212"/>
              </a:cxn>
              <a:cxn ang="0">
                <a:pos x="418" y="254"/>
              </a:cxn>
              <a:cxn ang="0">
                <a:pos x="406" y="294"/>
              </a:cxn>
              <a:cxn ang="0">
                <a:pos x="386" y="330"/>
              </a:cxn>
              <a:cxn ang="0">
                <a:pos x="360" y="360"/>
              </a:cxn>
              <a:cxn ang="0">
                <a:pos x="330" y="386"/>
              </a:cxn>
              <a:cxn ang="0">
                <a:pos x="294" y="406"/>
              </a:cxn>
              <a:cxn ang="0">
                <a:pos x="254" y="418"/>
              </a:cxn>
              <a:cxn ang="0">
                <a:pos x="212" y="422"/>
              </a:cxn>
              <a:cxn ang="0">
                <a:pos x="190" y="422"/>
              </a:cxn>
              <a:cxn ang="0">
                <a:pos x="148" y="414"/>
              </a:cxn>
              <a:cxn ang="0">
                <a:pos x="112" y="398"/>
              </a:cxn>
              <a:cxn ang="0">
                <a:pos x="78" y="374"/>
              </a:cxn>
              <a:cxn ang="0">
                <a:pos x="48" y="346"/>
              </a:cxn>
              <a:cxn ang="0">
                <a:pos x="26" y="312"/>
              </a:cxn>
              <a:cxn ang="0">
                <a:pos x="10" y="274"/>
              </a:cxn>
              <a:cxn ang="0">
                <a:pos x="2" y="234"/>
              </a:cxn>
              <a:cxn ang="0">
                <a:pos x="0" y="212"/>
              </a:cxn>
              <a:cxn ang="0">
                <a:pos x="254" y="138"/>
              </a:cxn>
              <a:cxn ang="0">
                <a:pos x="126" y="214"/>
              </a:cxn>
              <a:cxn ang="0">
                <a:pos x="262" y="294"/>
              </a:cxn>
            </a:cxnLst>
            <a:rect l="0" t="0" r="r" b="b"/>
            <a:pathLst>
              <a:path w="422" h="422">
                <a:moveTo>
                  <a:pt x="0" y="212"/>
                </a:moveTo>
                <a:lnTo>
                  <a:pt x="0" y="212"/>
                </a:lnTo>
                <a:lnTo>
                  <a:pt x="2" y="190"/>
                </a:lnTo>
                <a:lnTo>
                  <a:pt x="6" y="170"/>
                </a:lnTo>
                <a:lnTo>
                  <a:pt x="10" y="150"/>
                </a:lnTo>
                <a:lnTo>
                  <a:pt x="18" y="130"/>
                </a:lnTo>
                <a:lnTo>
                  <a:pt x="26" y="112"/>
                </a:lnTo>
                <a:lnTo>
                  <a:pt x="36" y="94"/>
                </a:lnTo>
                <a:lnTo>
                  <a:pt x="48" y="78"/>
                </a:lnTo>
                <a:lnTo>
                  <a:pt x="62" y="62"/>
                </a:lnTo>
                <a:lnTo>
                  <a:pt x="78" y="50"/>
                </a:lnTo>
                <a:lnTo>
                  <a:pt x="94" y="36"/>
                </a:lnTo>
                <a:lnTo>
                  <a:pt x="112" y="26"/>
                </a:lnTo>
                <a:lnTo>
                  <a:pt x="130" y="18"/>
                </a:lnTo>
                <a:lnTo>
                  <a:pt x="148" y="10"/>
                </a:lnTo>
                <a:lnTo>
                  <a:pt x="170" y="6"/>
                </a:lnTo>
                <a:lnTo>
                  <a:pt x="190" y="2"/>
                </a:lnTo>
                <a:lnTo>
                  <a:pt x="212" y="0"/>
                </a:lnTo>
                <a:lnTo>
                  <a:pt x="212" y="0"/>
                </a:lnTo>
                <a:lnTo>
                  <a:pt x="234" y="2"/>
                </a:lnTo>
                <a:lnTo>
                  <a:pt x="254" y="6"/>
                </a:lnTo>
                <a:lnTo>
                  <a:pt x="274" y="10"/>
                </a:lnTo>
                <a:lnTo>
                  <a:pt x="294" y="18"/>
                </a:lnTo>
                <a:lnTo>
                  <a:pt x="312" y="26"/>
                </a:lnTo>
                <a:lnTo>
                  <a:pt x="330" y="36"/>
                </a:lnTo>
                <a:lnTo>
                  <a:pt x="346" y="50"/>
                </a:lnTo>
                <a:lnTo>
                  <a:pt x="360" y="62"/>
                </a:lnTo>
                <a:lnTo>
                  <a:pt x="374" y="78"/>
                </a:lnTo>
                <a:lnTo>
                  <a:pt x="386" y="94"/>
                </a:lnTo>
                <a:lnTo>
                  <a:pt x="398" y="112"/>
                </a:lnTo>
                <a:lnTo>
                  <a:pt x="406" y="130"/>
                </a:lnTo>
                <a:lnTo>
                  <a:pt x="412" y="150"/>
                </a:lnTo>
                <a:lnTo>
                  <a:pt x="418" y="170"/>
                </a:lnTo>
                <a:lnTo>
                  <a:pt x="422" y="190"/>
                </a:lnTo>
                <a:lnTo>
                  <a:pt x="422" y="212"/>
                </a:lnTo>
                <a:lnTo>
                  <a:pt x="422" y="212"/>
                </a:lnTo>
                <a:lnTo>
                  <a:pt x="422" y="234"/>
                </a:lnTo>
                <a:lnTo>
                  <a:pt x="418" y="254"/>
                </a:lnTo>
                <a:lnTo>
                  <a:pt x="412" y="274"/>
                </a:lnTo>
                <a:lnTo>
                  <a:pt x="406" y="294"/>
                </a:lnTo>
                <a:lnTo>
                  <a:pt x="398" y="312"/>
                </a:lnTo>
                <a:lnTo>
                  <a:pt x="386" y="330"/>
                </a:lnTo>
                <a:lnTo>
                  <a:pt x="374" y="346"/>
                </a:lnTo>
                <a:lnTo>
                  <a:pt x="360" y="360"/>
                </a:lnTo>
                <a:lnTo>
                  <a:pt x="346" y="374"/>
                </a:lnTo>
                <a:lnTo>
                  <a:pt x="330" y="386"/>
                </a:lnTo>
                <a:lnTo>
                  <a:pt x="312" y="398"/>
                </a:lnTo>
                <a:lnTo>
                  <a:pt x="294" y="406"/>
                </a:lnTo>
                <a:lnTo>
                  <a:pt x="274" y="414"/>
                </a:lnTo>
                <a:lnTo>
                  <a:pt x="254" y="418"/>
                </a:lnTo>
                <a:lnTo>
                  <a:pt x="234" y="422"/>
                </a:lnTo>
                <a:lnTo>
                  <a:pt x="212" y="422"/>
                </a:lnTo>
                <a:lnTo>
                  <a:pt x="212" y="422"/>
                </a:lnTo>
                <a:lnTo>
                  <a:pt x="190" y="422"/>
                </a:lnTo>
                <a:lnTo>
                  <a:pt x="170" y="418"/>
                </a:lnTo>
                <a:lnTo>
                  <a:pt x="148" y="414"/>
                </a:lnTo>
                <a:lnTo>
                  <a:pt x="130" y="406"/>
                </a:lnTo>
                <a:lnTo>
                  <a:pt x="112" y="398"/>
                </a:lnTo>
                <a:lnTo>
                  <a:pt x="94" y="386"/>
                </a:lnTo>
                <a:lnTo>
                  <a:pt x="78" y="374"/>
                </a:lnTo>
                <a:lnTo>
                  <a:pt x="62" y="360"/>
                </a:lnTo>
                <a:lnTo>
                  <a:pt x="48" y="346"/>
                </a:lnTo>
                <a:lnTo>
                  <a:pt x="36" y="330"/>
                </a:lnTo>
                <a:lnTo>
                  <a:pt x="26" y="312"/>
                </a:lnTo>
                <a:lnTo>
                  <a:pt x="18" y="294"/>
                </a:lnTo>
                <a:lnTo>
                  <a:pt x="10" y="274"/>
                </a:lnTo>
                <a:lnTo>
                  <a:pt x="6" y="254"/>
                </a:lnTo>
                <a:lnTo>
                  <a:pt x="2" y="234"/>
                </a:lnTo>
                <a:lnTo>
                  <a:pt x="0" y="212"/>
                </a:lnTo>
                <a:lnTo>
                  <a:pt x="0" y="212"/>
                </a:lnTo>
                <a:close/>
                <a:moveTo>
                  <a:pt x="180" y="214"/>
                </a:moveTo>
                <a:lnTo>
                  <a:pt x="254" y="138"/>
                </a:lnTo>
                <a:lnTo>
                  <a:pt x="228" y="112"/>
                </a:lnTo>
                <a:lnTo>
                  <a:pt x="126" y="214"/>
                </a:lnTo>
                <a:lnTo>
                  <a:pt x="234" y="322"/>
                </a:lnTo>
                <a:lnTo>
                  <a:pt x="262" y="294"/>
                </a:lnTo>
                <a:lnTo>
                  <a:pt x="180" y="214"/>
                </a:lnTo>
                <a:close/>
              </a:path>
            </a:pathLst>
          </a:custGeom>
          <a:solidFill>
            <a:srgbClr val="158F90"/>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dirty="0">
              <a:latin typeface="+mn-ea"/>
            </a:endParaRPr>
          </a:p>
        </p:txBody>
      </p:sp>
      <p:sp>
        <p:nvSpPr>
          <p:cNvPr id="47" name="文本框 46"/>
          <p:cNvSpPr txBox="1"/>
          <p:nvPr/>
        </p:nvSpPr>
        <p:spPr>
          <a:xfrm>
            <a:off x="1170405" y="4302896"/>
            <a:ext cx="2789831" cy="400110"/>
          </a:xfrm>
          <a:prstGeom prst="rect">
            <a:avLst/>
          </a:prstGeom>
          <a:noFill/>
        </p:spPr>
        <p:txBody>
          <a:bodyPr wrap="square" rtlCol="0">
            <a:spAutoFit/>
          </a:bodyPr>
          <a:lstStyle/>
          <a:p>
            <a:r>
              <a:rPr lang="zh-CN" altLang="en-US" sz="2000" b="1" dirty="0">
                <a:solidFill>
                  <a:schemeClr val="bg1"/>
                </a:solidFill>
                <a:latin typeface="+mn-ea"/>
              </a:rPr>
              <a:t>竞品市场分析</a:t>
            </a:r>
          </a:p>
        </p:txBody>
      </p:sp>
      <p:sp>
        <p:nvSpPr>
          <p:cNvPr id="48" name="Freeform 222"/>
          <p:cNvSpPr>
            <a:spLocks noEditPoints="1"/>
          </p:cNvSpPr>
          <p:nvPr/>
        </p:nvSpPr>
        <p:spPr bwMode="auto">
          <a:xfrm rot="10800000">
            <a:off x="661456" y="5666317"/>
            <a:ext cx="306774" cy="297492"/>
          </a:xfrm>
          <a:custGeom>
            <a:avLst/>
            <a:gdLst/>
            <a:ahLst/>
            <a:cxnLst>
              <a:cxn ang="0">
                <a:pos x="0" y="212"/>
              </a:cxn>
              <a:cxn ang="0">
                <a:pos x="6" y="170"/>
              </a:cxn>
              <a:cxn ang="0">
                <a:pos x="18" y="130"/>
              </a:cxn>
              <a:cxn ang="0">
                <a:pos x="36" y="94"/>
              </a:cxn>
              <a:cxn ang="0">
                <a:pos x="62" y="62"/>
              </a:cxn>
              <a:cxn ang="0">
                <a:pos x="94" y="36"/>
              </a:cxn>
              <a:cxn ang="0">
                <a:pos x="130" y="18"/>
              </a:cxn>
              <a:cxn ang="0">
                <a:pos x="170" y="6"/>
              </a:cxn>
              <a:cxn ang="0">
                <a:pos x="212" y="0"/>
              </a:cxn>
              <a:cxn ang="0">
                <a:pos x="234" y="2"/>
              </a:cxn>
              <a:cxn ang="0">
                <a:pos x="274" y="10"/>
              </a:cxn>
              <a:cxn ang="0">
                <a:pos x="312" y="26"/>
              </a:cxn>
              <a:cxn ang="0">
                <a:pos x="346" y="50"/>
              </a:cxn>
              <a:cxn ang="0">
                <a:pos x="374" y="78"/>
              </a:cxn>
              <a:cxn ang="0">
                <a:pos x="398" y="112"/>
              </a:cxn>
              <a:cxn ang="0">
                <a:pos x="412" y="150"/>
              </a:cxn>
              <a:cxn ang="0">
                <a:pos x="422" y="190"/>
              </a:cxn>
              <a:cxn ang="0">
                <a:pos x="422" y="212"/>
              </a:cxn>
              <a:cxn ang="0">
                <a:pos x="418" y="254"/>
              </a:cxn>
              <a:cxn ang="0">
                <a:pos x="406" y="294"/>
              </a:cxn>
              <a:cxn ang="0">
                <a:pos x="386" y="330"/>
              </a:cxn>
              <a:cxn ang="0">
                <a:pos x="360" y="360"/>
              </a:cxn>
              <a:cxn ang="0">
                <a:pos x="330" y="386"/>
              </a:cxn>
              <a:cxn ang="0">
                <a:pos x="294" y="406"/>
              </a:cxn>
              <a:cxn ang="0">
                <a:pos x="254" y="418"/>
              </a:cxn>
              <a:cxn ang="0">
                <a:pos x="212" y="422"/>
              </a:cxn>
              <a:cxn ang="0">
                <a:pos x="190" y="422"/>
              </a:cxn>
              <a:cxn ang="0">
                <a:pos x="148" y="414"/>
              </a:cxn>
              <a:cxn ang="0">
                <a:pos x="112" y="398"/>
              </a:cxn>
              <a:cxn ang="0">
                <a:pos x="78" y="374"/>
              </a:cxn>
              <a:cxn ang="0">
                <a:pos x="48" y="346"/>
              </a:cxn>
              <a:cxn ang="0">
                <a:pos x="26" y="312"/>
              </a:cxn>
              <a:cxn ang="0">
                <a:pos x="10" y="274"/>
              </a:cxn>
              <a:cxn ang="0">
                <a:pos x="2" y="234"/>
              </a:cxn>
              <a:cxn ang="0">
                <a:pos x="0" y="212"/>
              </a:cxn>
              <a:cxn ang="0">
                <a:pos x="254" y="138"/>
              </a:cxn>
              <a:cxn ang="0">
                <a:pos x="126" y="214"/>
              </a:cxn>
              <a:cxn ang="0">
                <a:pos x="262" y="294"/>
              </a:cxn>
            </a:cxnLst>
            <a:rect l="0" t="0" r="r" b="b"/>
            <a:pathLst>
              <a:path w="422" h="422">
                <a:moveTo>
                  <a:pt x="0" y="212"/>
                </a:moveTo>
                <a:lnTo>
                  <a:pt x="0" y="212"/>
                </a:lnTo>
                <a:lnTo>
                  <a:pt x="2" y="190"/>
                </a:lnTo>
                <a:lnTo>
                  <a:pt x="6" y="170"/>
                </a:lnTo>
                <a:lnTo>
                  <a:pt x="10" y="150"/>
                </a:lnTo>
                <a:lnTo>
                  <a:pt x="18" y="130"/>
                </a:lnTo>
                <a:lnTo>
                  <a:pt x="26" y="112"/>
                </a:lnTo>
                <a:lnTo>
                  <a:pt x="36" y="94"/>
                </a:lnTo>
                <a:lnTo>
                  <a:pt x="48" y="78"/>
                </a:lnTo>
                <a:lnTo>
                  <a:pt x="62" y="62"/>
                </a:lnTo>
                <a:lnTo>
                  <a:pt x="78" y="50"/>
                </a:lnTo>
                <a:lnTo>
                  <a:pt x="94" y="36"/>
                </a:lnTo>
                <a:lnTo>
                  <a:pt x="112" y="26"/>
                </a:lnTo>
                <a:lnTo>
                  <a:pt x="130" y="18"/>
                </a:lnTo>
                <a:lnTo>
                  <a:pt x="148" y="10"/>
                </a:lnTo>
                <a:lnTo>
                  <a:pt x="170" y="6"/>
                </a:lnTo>
                <a:lnTo>
                  <a:pt x="190" y="2"/>
                </a:lnTo>
                <a:lnTo>
                  <a:pt x="212" y="0"/>
                </a:lnTo>
                <a:lnTo>
                  <a:pt x="212" y="0"/>
                </a:lnTo>
                <a:lnTo>
                  <a:pt x="234" y="2"/>
                </a:lnTo>
                <a:lnTo>
                  <a:pt x="254" y="6"/>
                </a:lnTo>
                <a:lnTo>
                  <a:pt x="274" y="10"/>
                </a:lnTo>
                <a:lnTo>
                  <a:pt x="294" y="18"/>
                </a:lnTo>
                <a:lnTo>
                  <a:pt x="312" y="26"/>
                </a:lnTo>
                <a:lnTo>
                  <a:pt x="330" y="36"/>
                </a:lnTo>
                <a:lnTo>
                  <a:pt x="346" y="50"/>
                </a:lnTo>
                <a:lnTo>
                  <a:pt x="360" y="62"/>
                </a:lnTo>
                <a:lnTo>
                  <a:pt x="374" y="78"/>
                </a:lnTo>
                <a:lnTo>
                  <a:pt x="386" y="94"/>
                </a:lnTo>
                <a:lnTo>
                  <a:pt x="398" y="112"/>
                </a:lnTo>
                <a:lnTo>
                  <a:pt x="406" y="130"/>
                </a:lnTo>
                <a:lnTo>
                  <a:pt x="412" y="150"/>
                </a:lnTo>
                <a:lnTo>
                  <a:pt x="418" y="170"/>
                </a:lnTo>
                <a:lnTo>
                  <a:pt x="422" y="190"/>
                </a:lnTo>
                <a:lnTo>
                  <a:pt x="422" y="212"/>
                </a:lnTo>
                <a:lnTo>
                  <a:pt x="422" y="212"/>
                </a:lnTo>
                <a:lnTo>
                  <a:pt x="422" y="234"/>
                </a:lnTo>
                <a:lnTo>
                  <a:pt x="418" y="254"/>
                </a:lnTo>
                <a:lnTo>
                  <a:pt x="412" y="274"/>
                </a:lnTo>
                <a:lnTo>
                  <a:pt x="406" y="294"/>
                </a:lnTo>
                <a:lnTo>
                  <a:pt x="398" y="312"/>
                </a:lnTo>
                <a:lnTo>
                  <a:pt x="386" y="330"/>
                </a:lnTo>
                <a:lnTo>
                  <a:pt x="374" y="346"/>
                </a:lnTo>
                <a:lnTo>
                  <a:pt x="360" y="360"/>
                </a:lnTo>
                <a:lnTo>
                  <a:pt x="346" y="374"/>
                </a:lnTo>
                <a:lnTo>
                  <a:pt x="330" y="386"/>
                </a:lnTo>
                <a:lnTo>
                  <a:pt x="312" y="398"/>
                </a:lnTo>
                <a:lnTo>
                  <a:pt x="294" y="406"/>
                </a:lnTo>
                <a:lnTo>
                  <a:pt x="274" y="414"/>
                </a:lnTo>
                <a:lnTo>
                  <a:pt x="254" y="418"/>
                </a:lnTo>
                <a:lnTo>
                  <a:pt x="234" y="422"/>
                </a:lnTo>
                <a:lnTo>
                  <a:pt x="212" y="422"/>
                </a:lnTo>
                <a:lnTo>
                  <a:pt x="212" y="422"/>
                </a:lnTo>
                <a:lnTo>
                  <a:pt x="190" y="422"/>
                </a:lnTo>
                <a:lnTo>
                  <a:pt x="170" y="418"/>
                </a:lnTo>
                <a:lnTo>
                  <a:pt x="148" y="414"/>
                </a:lnTo>
                <a:lnTo>
                  <a:pt x="130" y="406"/>
                </a:lnTo>
                <a:lnTo>
                  <a:pt x="112" y="398"/>
                </a:lnTo>
                <a:lnTo>
                  <a:pt x="94" y="386"/>
                </a:lnTo>
                <a:lnTo>
                  <a:pt x="78" y="374"/>
                </a:lnTo>
                <a:lnTo>
                  <a:pt x="62" y="360"/>
                </a:lnTo>
                <a:lnTo>
                  <a:pt x="48" y="346"/>
                </a:lnTo>
                <a:lnTo>
                  <a:pt x="36" y="330"/>
                </a:lnTo>
                <a:lnTo>
                  <a:pt x="26" y="312"/>
                </a:lnTo>
                <a:lnTo>
                  <a:pt x="18" y="294"/>
                </a:lnTo>
                <a:lnTo>
                  <a:pt x="10" y="274"/>
                </a:lnTo>
                <a:lnTo>
                  <a:pt x="6" y="254"/>
                </a:lnTo>
                <a:lnTo>
                  <a:pt x="2" y="234"/>
                </a:lnTo>
                <a:lnTo>
                  <a:pt x="0" y="212"/>
                </a:lnTo>
                <a:lnTo>
                  <a:pt x="0" y="212"/>
                </a:lnTo>
                <a:close/>
                <a:moveTo>
                  <a:pt x="180" y="214"/>
                </a:moveTo>
                <a:lnTo>
                  <a:pt x="254" y="138"/>
                </a:lnTo>
                <a:lnTo>
                  <a:pt x="228" y="112"/>
                </a:lnTo>
                <a:lnTo>
                  <a:pt x="126" y="214"/>
                </a:lnTo>
                <a:lnTo>
                  <a:pt x="234" y="322"/>
                </a:lnTo>
                <a:lnTo>
                  <a:pt x="262" y="294"/>
                </a:lnTo>
                <a:lnTo>
                  <a:pt x="180" y="214"/>
                </a:lnTo>
                <a:close/>
              </a:path>
            </a:pathLst>
          </a:custGeom>
          <a:solidFill>
            <a:srgbClr val="158F90"/>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a:latin typeface="+mn-ea"/>
            </a:endParaRPr>
          </a:p>
        </p:txBody>
      </p:sp>
      <p:sp>
        <p:nvSpPr>
          <p:cNvPr id="49" name="文本框 48"/>
          <p:cNvSpPr txBox="1"/>
          <p:nvPr/>
        </p:nvSpPr>
        <p:spPr>
          <a:xfrm>
            <a:off x="1167470" y="5584230"/>
            <a:ext cx="2908267" cy="400110"/>
          </a:xfrm>
          <a:prstGeom prst="rect">
            <a:avLst/>
          </a:prstGeom>
          <a:noFill/>
        </p:spPr>
        <p:txBody>
          <a:bodyPr wrap="square" rtlCol="0">
            <a:spAutoFit/>
          </a:bodyPr>
          <a:lstStyle/>
          <a:p>
            <a:r>
              <a:rPr lang="zh-CN" altLang="en-US" sz="2000" b="1" dirty="0" smtClean="0">
                <a:solidFill>
                  <a:schemeClr val="bg1"/>
                </a:solidFill>
                <a:latin typeface="+mn-ea"/>
              </a:rPr>
              <a:t>免费关键词前置优化</a:t>
            </a:r>
            <a:endParaRPr lang="zh-CN" altLang="en-US" sz="2000" b="1" dirty="0">
              <a:solidFill>
                <a:schemeClr val="bg1"/>
              </a:solidFill>
              <a:latin typeface="+mn-ea"/>
            </a:endParaRPr>
          </a:p>
        </p:txBody>
      </p:sp>
      <p:sp>
        <p:nvSpPr>
          <p:cNvPr id="62" name="Freeform 222"/>
          <p:cNvSpPr>
            <a:spLocks noEditPoints="1"/>
          </p:cNvSpPr>
          <p:nvPr/>
        </p:nvSpPr>
        <p:spPr bwMode="auto">
          <a:xfrm rot="10800000">
            <a:off x="4827892" y="3223661"/>
            <a:ext cx="306774" cy="290754"/>
          </a:xfrm>
          <a:custGeom>
            <a:avLst/>
            <a:gdLst/>
            <a:ahLst/>
            <a:cxnLst>
              <a:cxn ang="0">
                <a:pos x="0" y="212"/>
              </a:cxn>
              <a:cxn ang="0">
                <a:pos x="6" y="170"/>
              </a:cxn>
              <a:cxn ang="0">
                <a:pos x="18" y="130"/>
              </a:cxn>
              <a:cxn ang="0">
                <a:pos x="36" y="94"/>
              </a:cxn>
              <a:cxn ang="0">
                <a:pos x="62" y="62"/>
              </a:cxn>
              <a:cxn ang="0">
                <a:pos x="94" y="36"/>
              </a:cxn>
              <a:cxn ang="0">
                <a:pos x="130" y="18"/>
              </a:cxn>
              <a:cxn ang="0">
                <a:pos x="170" y="6"/>
              </a:cxn>
              <a:cxn ang="0">
                <a:pos x="212" y="0"/>
              </a:cxn>
              <a:cxn ang="0">
                <a:pos x="234" y="2"/>
              </a:cxn>
              <a:cxn ang="0">
                <a:pos x="274" y="10"/>
              </a:cxn>
              <a:cxn ang="0">
                <a:pos x="312" y="26"/>
              </a:cxn>
              <a:cxn ang="0">
                <a:pos x="346" y="50"/>
              </a:cxn>
              <a:cxn ang="0">
                <a:pos x="374" y="78"/>
              </a:cxn>
              <a:cxn ang="0">
                <a:pos x="398" y="112"/>
              </a:cxn>
              <a:cxn ang="0">
                <a:pos x="412" y="150"/>
              </a:cxn>
              <a:cxn ang="0">
                <a:pos x="422" y="190"/>
              </a:cxn>
              <a:cxn ang="0">
                <a:pos x="422" y="212"/>
              </a:cxn>
              <a:cxn ang="0">
                <a:pos x="418" y="254"/>
              </a:cxn>
              <a:cxn ang="0">
                <a:pos x="406" y="294"/>
              </a:cxn>
              <a:cxn ang="0">
                <a:pos x="386" y="330"/>
              </a:cxn>
              <a:cxn ang="0">
                <a:pos x="360" y="360"/>
              </a:cxn>
              <a:cxn ang="0">
                <a:pos x="330" y="386"/>
              </a:cxn>
              <a:cxn ang="0">
                <a:pos x="294" y="406"/>
              </a:cxn>
              <a:cxn ang="0">
                <a:pos x="254" y="418"/>
              </a:cxn>
              <a:cxn ang="0">
                <a:pos x="212" y="422"/>
              </a:cxn>
              <a:cxn ang="0">
                <a:pos x="190" y="422"/>
              </a:cxn>
              <a:cxn ang="0">
                <a:pos x="148" y="414"/>
              </a:cxn>
              <a:cxn ang="0">
                <a:pos x="112" y="398"/>
              </a:cxn>
              <a:cxn ang="0">
                <a:pos x="78" y="374"/>
              </a:cxn>
              <a:cxn ang="0">
                <a:pos x="48" y="346"/>
              </a:cxn>
              <a:cxn ang="0">
                <a:pos x="26" y="312"/>
              </a:cxn>
              <a:cxn ang="0">
                <a:pos x="10" y="274"/>
              </a:cxn>
              <a:cxn ang="0">
                <a:pos x="2" y="234"/>
              </a:cxn>
              <a:cxn ang="0">
                <a:pos x="0" y="212"/>
              </a:cxn>
              <a:cxn ang="0">
                <a:pos x="254" y="138"/>
              </a:cxn>
              <a:cxn ang="0">
                <a:pos x="126" y="214"/>
              </a:cxn>
              <a:cxn ang="0">
                <a:pos x="262" y="294"/>
              </a:cxn>
            </a:cxnLst>
            <a:rect l="0" t="0" r="r" b="b"/>
            <a:pathLst>
              <a:path w="422" h="422">
                <a:moveTo>
                  <a:pt x="0" y="212"/>
                </a:moveTo>
                <a:lnTo>
                  <a:pt x="0" y="212"/>
                </a:lnTo>
                <a:lnTo>
                  <a:pt x="2" y="190"/>
                </a:lnTo>
                <a:lnTo>
                  <a:pt x="6" y="170"/>
                </a:lnTo>
                <a:lnTo>
                  <a:pt x="10" y="150"/>
                </a:lnTo>
                <a:lnTo>
                  <a:pt x="18" y="130"/>
                </a:lnTo>
                <a:lnTo>
                  <a:pt x="26" y="112"/>
                </a:lnTo>
                <a:lnTo>
                  <a:pt x="36" y="94"/>
                </a:lnTo>
                <a:lnTo>
                  <a:pt x="48" y="78"/>
                </a:lnTo>
                <a:lnTo>
                  <a:pt x="62" y="62"/>
                </a:lnTo>
                <a:lnTo>
                  <a:pt x="78" y="50"/>
                </a:lnTo>
                <a:lnTo>
                  <a:pt x="94" y="36"/>
                </a:lnTo>
                <a:lnTo>
                  <a:pt x="112" y="26"/>
                </a:lnTo>
                <a:lnTo>
                  <a:pt x="130" y="18"/>
                </a:lnTo>
                <a:lnTo>
                  <a:pt x="148" y="10"/>
                </a:lnTo>
                <a:lnTo>
                  <a:pt x="170" y="6"/>
                </a:lnTo>
                <a:lnTo>
                  <a:pt x="190" y="2"/>
                </a:lnTo>
                <a:lnTo>
                  <a:pt x="212" y="0"/>
                </a:lnTo>
                <a:lnTo>
                  <a:pt x="212" y="0"/>
                </a:lnTo>
                <a:lnTo>
                  <a:pt x="234" y="2"/>
                </a:lnTo>
                <a:lnTo>
                  <a:pt x="254" y="6"/>
                </a:lnTo>
                <a:lnTo>
                  <a:pt x="274" y="10"/>
                </a:lnTo>
                <a:lnTo>
                  <a:pt x="294" y="18"/>
                </a:lnTo>
                <a:lnTo>
                  <a:pt x="312" y="26"/>
                </a:lnTo>
                <a:lnTo>
                  <a:pt x="330" y="36"/>
                </a:lnTo>
                <a:lnTo>
                  <a:pt x="346" y="50"/>
                </a:lnTo>
                <a:lnTo>
                  <a:pt x="360" y="62"/>
                </a:lnTo>
                <a:lnTo>
                  <a:pt x="374" y="78"/>
                </a:lnTo>
                <a:lnTo>
                  <a:pt x="386" y="94"/>
                </a:lnTo>
                <a:lnTo>
                  <a:pt x="398" y="112"/>
                </a:lnTo>
                <a:lnTo>
                  <a:pt x="406" y="130"/>
                </a:lnTo>
                <a:lnTo>
                  <a:pt x="412" y="150"/>
                </a:lnTo>
                <a:lnTo>
                  <a:pt x="418" y="170"/>
                </a:lnTo>
                <a:lnTo>
                  <a:pt x="422" y="190"/>
                </a:lnTo>
                <a:lnTo>
                  <a:pt x="422" y="212"/>
                </a:lnTo>
                <a:lnTo>
                  <a:pt x="422" y="212"/>
                </a:lnTo>
                <a:lnTo>
                  <a:pt x="422" y="234"/>
                </a:lnTo>
                <a:lnTo>
                  <a:pt x="418" y="254"/>
                </a:lnTo>
                <a:lnTo>
                  <a:pt x="412" y="274"/>
                </a:lnTo>
                <a:lnTo>
                  <a:pt x="406" y="294"/>
                </a:lnTo>
                <a:lnTo>
                  <a:pt x="398" y="312"/>
                </a:lnTo>
                <a:lnTo>
                  <a:pt x="386" y="330"/>
                </a:lnTo>
                <a:lnTo>
                  <a:pt x="374" y="346"/>
                </a:lnTo>
                <a:lnTo>
                  <a:pt x="360" y="360"/>
                </a:lnTo>
                <a:lnTo>
                  <a:pt x="346" y="374"/>
                </a:lnTo>
                <a:lnTo>
                  <a:pt x="330" y="386"/>
                </a:lnTo>
                <a:lnTo>
                  <a:pt x="312" y="398"/>
                </a:lnTo>
                <a:lnTo>
                  <a:pt x="294" y="406"/>
                </a:lnTo>
                <a:lnTo>
                  <a:pt x="274" y="414"/>
                </a:lnTo>
                <a:lnTo>
                  <a:pt x="254" y="418"/>
                </a:lnTo>
                <a:lnTo>
                  <a:pt x="234" y="422"/>
                </a:lnTo>
                <a:lnTo>
                  <a:pt x="212" y="422"/>
                </a:lnTo>
                <a:lnTo>
                  <a:pt x="212" y="422"/>
                </a:lnTo>
                <a:lnTo>
                  <a:pt x="190" y="422"/>
                </a:lnTo>
                <a:lnTo>
                  <a:pt x="170" y="418"/>
                </a:lnTo>
                <a:lnTo>
                  <a:pt x="148" y="414"/>
                </a:lnTo>
                <a:lnTo>
                  <a:pt x="130" y="406"/>
                </a:lnTo>
                <a:lnTo>
                  <a:pt x="112" y="398"/>
                </a:lnTo>
                <a:lnTo>
                  <a:pt x="94" y="386"/>
                </a:lnTo>
                <a:lnTo>
                  <a:pt x="78" y="374"/>
                </a:lnTo>
                <a:lnTo>
                  <a:pt x="62" y="360"/>
                </a:lnTo>
                <a:lnTo>
                  <a:pt x="48" y="346"/>
                </a:lnTo>
                <a:lnTo>
                  <a:pt x="36" y="330"/>
                </a:lnTo>
                <a:lnTo>
                  <a:pt x="26" y="312"/>
                </a:lnTo>
                <a:lnTo>
                  <a:pt x="18" y="294"/>
                </a:lnTo>
                <a:lnTo>
                  <a:pt x="10" y="274"/>
                </a:lnTo>
                <a:lnTo>
                  <a:pt x="6" y="254"/>
                </a:lnTo>
                <a:lnTo>
                  <a:pt x="2" y="234"/>
                </a:lnTo>
                <a:lnTo>
                  <a:pt x="0" y="212"/>
                </a:lnTo>
                <a:lnTo>
                  <a:pt x="0" y="212"/>
                </a:lnTo>
                <a:close/>
                <a:moveTo>
                  <a:pt x="180" y="214"/>
                </a:moveTo>
                <a:lnTo>
                  <a:pt x="254" y="138"/>
                </a:lnTo>
                <a:lnTo>
                  <a:pt x="228" y="112"/>
                </a:lnTo>
                <a:lnTo>
                  <a:pt x="126" y="214"/>
                </a:lnTo>
                <a:lnTo>
                  <a:pt x="234" y="322"/>
                </a:lnTo>
                <a:lnTo>
                  <a:pt x="262" y="294"/>
                </a:lnTo>
                <a:lnTo>
                  <a:pt x="180" y="214"/>
                </a:lnTo>
                <a:close/>
              </a:path>
            </a:pathLst>
          </a:custGeom>
          <a:solidFill>
            <a:srgbClr val="158F90"/>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dirty="0"/>
          </a:p>
        </p:txBody>
      </p:sp>
      <p:sp>
        <p:nvSpPr>
          <p:cNvPr id="63" name="文本框 62"/>
          <p:cNvSpPr txBox="1"/>
          <p:nvPr/>
        </p:nvSpPr>
        <p:spPr>
          <a:xfrm>
            <a:off x="5332462" y="3179149"/>
            <a:ext cx="2789831" cy="400110"/>
          </a:xfrm>
          <a:prstGeom prst="rect">
            <a:avLst/>
          </a:prstGeom>
          <a:noFill/>
        </p:spPr>
        <p:txBody>
          <a:bodyPr wrap="square" rtlCol="0">
            <a:spAutoFit/>
          </a:bodyPr>
          <a:lstStyle>
            <a:defPPr>
              <a:defRPr lang="zh-CN"/>
            </a:defPPr>
            <a:lvl1pPr>
              <a:defRPr sz="2000" b="1">
                <a:solidFill>
                  <a:schemeClr val="bg1"/>
                </a:solidFill>
                <a:latin typeface="+mn-ea"/>
              </a:defRPr>
            </a:lvl1pPr>
          </a:lstStyle>
          <a:p>
            <a:r>
              <a:rPr lang="zh-CN" altLang="en-US" dirty="0"/>
              <a:t>选词</a:t>
            </a:r>
            <a:r>
              <a:rPr lang="en-US" altLang="zh-CN" dirty="0"/>
              <a:t>/</a:t>
            </a:r>
            <a:r>
              <a:rPr lang="zh-CN" altLang="en-US" dirty="0"/>
              <a:t>筛词</a:t>
            </a:r>
          </a:p>
        </p:txBody>
      </p:sp>
      <p:sp>
        <p:nvSpPr>
          <p:cNvPr id="64" name="Freeform 222"/>
          <p:cNvSpPr>
            <a:spLocks noEditPoints="1"/>
          </p:cNvSpPr>
          <p:nvPr/>
        </p:nvSpPr>
        <p:spPr bwMode="auto">
          <a:xfrm rot="10800000">
            <a:off x="4826448" y="4314048"/>
            <a:ext cx="306774" cy="313940"/>
          </a:xfrm>
          <a:custGeom>
            <a:avLst/>
            <a:gdLst/>
            <a:ahLst/>
            <a:cxnLst>
              <a:cxn ang="0">
                <a:pos x="0" y="212"/>
              </a:cxn>
              <a:cxn ang="0">
                <a:pos x="6" y="170"/>
              </a:cxn>
              <a:cxn ang="0">
                <a:pos x="18" y="130"/>
              </a:cxn>
              <a:cxn ang="0">
                <a:pos x="36" y="94"/>
              </a:cxn>
              <a:cxn ang="0">
                <a:pos x="62" y="62"/>
              </a:cxn>
              <a:cxn ang="0">
                <a:pos x="94" y="36"/>
              </a:cxn>
              <a:cxn ang="0">
                <a:pos x="130" y="18"/>
              </a:cxn>
              <a:cxn ang="0">
                <a:pos x="170" y="6"/>
              </a:cxn>
              <a:cxn ang="0">
                <a:pos x="212" y="0"/>
              </a:cxn>
              <a:cxn ang="0">
                <a:pos x="234" y="2"/>
              </a:cxn>
              <a:cxn ang="0">
                <a:pos x="274" y="10"/>
              </a:cxn>
              <a:cxn ang="0">
                <a:pos x="312" y="26"/>
              </a:cxn>
              <a:cxn ang="0">
                <a:pos x="346" y="50"/>
              </a:cxn>
              <a:cxn ang="0">
                <a:pos x="374" y="78"/>
              </a:cxn>
              <a:cxn ang="0">
                <a:pos x="398" y="112"/>
              </a:cxn>
              <a:cxn ang="0">
                <a:pos x="412" y="150"/>
              </a:cxn>
              <a:cxn ang="0">
                <a:pos x="422" y="190"/>
              </a:cxn>
              <a:cxn ang="0">
                <a:pos x="422" y="212"/>
              </a:cxn>
              <a:cxn ang="0">
                <a:pos x="418" y="254"/>
              </a:cxn>
              <a:cxn ang="0">
                <a:pos x="406" y="294"/>
              </a:cxn>
              <a:cxn ang="0">
                <a:pos x="386" y="330"/>
              </a:cxn>
              <a:cxn ang="0">
                <a:pos x="360" y="360"/>
              </a:cxn>
              <a:cxn ang="0">
                <a:pos x="330" y="386"/>
              </a:cxn>
              <a:cxn ang="0">
                <a:pos x="294" y="406"/>
              </a:cxn>
              <a:cxn ang="0">
                <a:pos x="254" y="418"/>
              </a:cxn>
              <a:cxn ang="0">
                <a:pos x="212" y="422"/>
              </a:cxn>
              <a:cxn ang="0">
                <a:pos x="190" y="422"/>
              </a:cxn>
              <a:cxn ang="0">
                <a:pos x="148" y="414"/>
              </a:cxn>
              <a:cxn ang="0">
                <a:pos x="112" y="398"/>
              </a:cxn>
              <a:cxn ang="0">
                <a:pos x="78" y="374"/>
              </a:cxn>
              <a:cxn ang="0">
                <a:pos x="48" y="346"/>
              </a:cxn>
              <a:cxn ang="0">
                <a:pos x="26" y="312"/>
              </a:cxn>
              <a:cxn ang="0">
                <a:pos x="10" y="274"/>
              </a:cxn>
              <a:cxn ang="0">
                <a:pos x="2" y="234"/>
              </a:cxn>
              <a:cxn ang="0">
                <a:pos x="0" y="212"/>
              </a:cxn>
              <a:cxn ang="0">
                <a:pos x="254" y="138"/>
              </a:cxn>
              <a:cxn ang="0">
                <a:pos x="126" y="214"/>
              </a:cxn>
              <a:cxn ang="0">
                <a:pos x="262" y="294"/>
              </a:cxn>
            </a:cxnLst>
            <a:rect l="0" t="0" r="r" b="b"/>
            <a:pathLst>
              <a:path w="422" h="422">
                <a:moveTo>
                  <a:pt x="0" y="212"/>
                </a:moveTo>
                <a:lnTo>
                  <a:pt x="0" y="212"/>
                </a:lnTo>
                <a:lnTo>
                  <a:pt x="2" y="190"/>
                </a:lnTo>
                <a:lnTo>
                  <a:pt x="6" y="170"/>
                </a:lnTo>
                <a:lnTo>
                  <a:pt x="10" y="150"/>
                </a:lnTo>
                <a:lnTo>
                  <a:pt x="18" y="130"/>
                </a:lnTo>
                <a:lnTo>
                  <a:pt x="26" y="112"/>
                </a:lnTo>
                <a:lnTo>
                  <a:pt x="36" y="94"/>
                </a:lnTo>
                <a:lnTo>
                  <a:pt x="48" y="78"/>
                </a:lnTo>
                <a:lnTo>
                  <a:pt x="62" y="62"/>
                </a:lnTo>
                <a:lnTo>
                  <a:pt x="78" y="50"/>
                </a:lnTo>
                <a:lnTo>
                  <a:pt x="94" y="36"/>
                </a:lnTo>
                <a:lnTo>
                  <a:pt x="112" y="26"/>
                </a:lnTo>
                <a:lnTo>
                  <a:pt x="130" y="18"/>
                </a:lnTo>
                <a:lnTo>
                  <a:pt x="148" y="10"/>
                </a:lnTo>
                <a:lnTo>
                  <a:pt x="170" y="6"/>
                </a:lnTo>
                <a:lnTo>
                  <a:pt x="190" y="2"/>
                </a:lnTo>
                <a:lnTo>
                  <a:pt x="212" y="0"/>
                </a:lnTo>
                <a:lnTo>
                  <a:pt x="212" y="0"/>
                </a:lnTo>
                <a:lnTo>
                  <a:pt x="234" y="2"/>
                </a:lnTo>
                <a:lnTo>
                  <a:pt x="254" y="6"/>
                </a:lnTo>
                <a:lnTo>
                  <a:pt x="274" y="10"/>
                </a:lnTo>
                <a:lnTo>
                  <a:pt x="294" y="18"/>
                </a:lnTo>
                <a:lnTo>
                  <a:pt x="312" y="26"/>
                </a:lnTo>
                <a:lnTo>
                  <a:pt x="330" y="36"/>
                </a:lnTo>
                <a:lnTo>
                  <a:pt x="346" y="50"/>
                </a:lnTo>
                <a:lnTo>
                  <a:pt x="360" y="62"/>
                </a:lnTo>
                <a:lnTo>
                  <a:pt x="374" y="78"/>
                </a:lnTo>
                <a:lnTo>
                  <a:pt x="386" y="94"/>
                </a:lnTo>
                <a:lnTo>
                  <a:pt x="398" y="112"/>
                </a:lnTo>
                <a:lnTo>
                  <a:pt x="406" y="130"/>
                </a:lnTo>
                <a:lnTo>
                  <a:pt x="412" y="150"/>
                </a:lnTo>
                <a:lnTo>
                  <a:pt x="418" y="170"/>
                </a:lnTo>
                <a:lnTo>
                  <a:pt x="422" y="190"/>
                </a:lnTo>
                <a:lnTo>
                  <a:pt x="422" y="212"/>
                </a:lnTo>
                <a:lnTo>
                  <a:pt x="422" y="212"/>
                </a:lnTo>
                <a:lnTo>
                  <a:pt x="422" y="234"/>
                </a:lnTo>
                <a:lnTo>
                  <a:pt x="418" y="254"/>
                </a:lnTo>
                <a:lnTo>
                  <a:pt x="412" y="274"/>
                </a:lnTo>
                <a:lnTo>
                  <a:pt x="406" y="294"/>
                </a:lnTo>
                <a:lnTo>
                  <a:pt x="398" y="312"/>
                </a:lnTo>
                <a:lnTo>
                  <a:pt x="386" y="330"/>
                </a:lnTo>
                <a:lnTo>
                  <a:pt x="374" y="346"/>
                </a:lnTo>
                <a:lnTo>
                  <a:pt x="360" y="360"/>
                </a:lnTo>
                <a:lnTo>
                  <a:pt x="346" y="374"/>
                </a:lnTo>
                <a:lnTo>
                  <a:pt x="330" y="386"/>
                </a:lnTo>
                <a:lnTo>
                  <a:pt x="312" y="398"/>
                </a:lnTo>
                <a:lnTo>
                  <a:pt x="294" y="406"/>
                </a:lnTo>
                <a:lnTo>
                  <a:pt x="274" y="414"/>
                </a:lnTo>
                <a:lnTo>
                  <a:pt x="254" y="418"/>
                </a:lnTo>
                <a:lnTo>
                  <a:pt x="234" y="422"/>
                </a:lnTo>
                <a:lnTo>
                  <a:pt x="212" y="422"/>
                </a:lnTo>
                <a:lnTo>
                  <a:pt x="212" y="422"/>
                </a:lnTo>
                <a:lnTo>
                  <a:pt x="190" y="422"/>
                </a:lnTo>
                <a:lnTo>
                  <a:pt x="170" y="418"/>
                </a:lnTo>
                <a:lnTo>
                  <a:pt x="148" y="414"/>
                </a:lnTo>
                <a:lnTo>
                  <a:pt x="130" y="406"/>
                </a:lnTo>
                <a:lnTo>
                  <a:pt x="112" y="398"/>
                </a:lnTo>
                <a:lnTo>
                  <a:pt x="94" y="386"/>
                </a:lnTo>
                <a:lnTo>
                  <a:pt x="78" y="374"/>
                </a:lnTo>
                <a:lnTo>
                  <a:pt x="62" y="360"/>
                </a:lnTo>
                <a:lnTo>
                  <a:pt x="48" y="346"/>
                </a:lnTo>
                <a:lnTo>
                  <a:pt x="36" y="330"/>
                </a:lnTo>
                <a:lnTo>
                  <a:pt x="26" y="312"/>
                </a:lnTo>
                <a:lnTo>
                  <a:pt x="18" y="294"/>
                </a:lnTo>
                <a:lnTo>
                  <a:pt x="10" y="274"/>
                </a:lnTo>
                <a:lnTo>
                  <a:pt x="6" y="254"/>
                </a:lnTo>
                <a:lnTo>
                  <a:pt x="2" y="234"/>
                </a:lnTo>
                <a:lnTo>
                  <a:pt x="0" y="212"/>
                </a:lnTo>
                <a:lnTo>
                  <a:pt x="0" y="212"/>
                </a:lnTo>
                <a:close/>
                <a:moveTo>
                  <a:pt x="180" y="214"/>
                </a:moveTo>
                <a:lnTo>
                  <a:pt x="254" y="138"/>
                </a:lnTo>
                <a:lnTo>
                  <a:pt x="228" y="112"/>
                </a:lnTo>
                <a:lnTo>
                  <a:pt x="126" y="214"/>
                </a:lnTo>
                <a:lnTo>
                  <a:pt x="234" y="322"/>
                </a:lnTo>
                <a:lnTo>
                  <a:pt x="262" y="294"/>
                </a:lnTo>
                <a:lnTo>
                  <a:pt x="180" y="214"/>
                </a:lnTo>
                <a:close/>
              </a:path>
            </a:pathLst>
          </a:custGeom>
          <a:solidFill>
            <a:srgbClr val="158F90"/>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dirty="0"/>
          </a:p>
        </p:txBody>
      </p:sp>
      <p:sp>
        <p:nvSpPr>
          <p:cNvPr id="65" name="文本框 64"/>
          <p:cNvSpPr txBox="1"/>
          <p:nvPr/>
        </p:nvSpPr>
        <p:spPr>
          <a:xfrm>
            <a:off x="5335350" y="4262177"/>
            <a:ext cx="2789831" cy="400110"/>
          </a:xfrm>
          <a:prstGeom prst="rect">
            <a:avLst/>
          </a:prstGeom>
          <a:noFill/>
        </p:spPr>
        <p:txBody>
          <a:bodyPr wrap="square" rtlCol="0">
            <a:spAutoFit/>
          </a:bodyPr>
          <a:lstStyle>
            <a:defPPr>
              <a:defRPr lang="zh-CN"/>
            </a:defPPr>
            <a:lvl1pPr>
              <a:defRPr sz="2000" b="1">
                <a:solidFill>
                  <a:schemeClr val="bg1"/>
                </a:solidFill>
                <a:latin typeface="+mn-ea"/>
              </a:defRPr>
            </a:lvl1pPr>
          </a:lstStyle>
          <a:p>
            <a:r>
              <a:rPr lang="zh-CN" altLang="en-US" dirty="0"/>
              <a:t>投放监控</a:t>
            </a:r>
            <a:r>
              <a:rPr lang="en-US" altLang="zh-CN" dirty="0"/>
              <a:t>&amp;</a:t>
            </a:r>
            <a:r>
              <a:rPr lang="zh-CN" altLang="en-US" dirty="0"/>
              <a:t>实时调价</a:t>
            </a:r>
          </a:p>
        </p:txBody>
      </p:sp>
      <p:sp>
        <p:nvSpPr>
          <p:cNvPr id="68" name="Freeform 222"/>
          <p:cNvSpPr>
            <a:spLocks noEditPoints="1"/>
          </p:cNvSpPr>
          <p:nvPr/>
        </p:nvSpPr>
        <p:spPr bwMode="auto">
          <a:xfrm rot="10800000">
            <a:off x="8523638" y="3209745"/>
            <a:ext cx="306774" cy="290754"/>
          </a:xfrm>
          <a:custGeom>
            <a:avLst/>
            <a:gdLst/>
            <a:ahLst/>
            <a:cxnLst>
              <a:cxn ang="0">
                <a:pos x="0" y="212"/>
              </a:cxn>
              <a:cxn ang="0">
                <a:pos x="6" y="170"/>
              </a:cxn>
              <a:cxn ang="0">
                <a:pos x="18" y="130"/>
              </a:cxn>
              <a:cxn ang="0">
                <a:pos x="36" y="94"/>
              </a:cxn>
              <a:cxn ang="0">
                <a:pos x="62" y="62"/>
              </a:cxn>
              <a:cxn ang="0">
                <a:pos x="94" y="36"/>
              </a:cxn>
              <a:cxn ang="0">
                <a:pos x="130" y="18"/>
              </a:cxn>
              <a:cxn ang="0">
                <a:pos x="170" y="6"/>
              </a:cxn>
              <a:cxn ang="0">
                <a:pos x="212" y="0"/>
              </a:cxn>
              <a:cxn ang="0">
                <a:pos x="234" y="2"/>
              </a:cxn>
              <a:cxn ang="0">
                <a:pos x="274" y="10"/>
              </a:cxn>
              <a:cxn ang="0">
                <a:pos x="312" y="26"/>
              </a:cxn>
              <a:cxn ang="0">
                <a:pos x="346" y="50"/>
              </a:cxn>
              <a:cxn ang="0">
                <a:pos x="374" y="78"/>
              </a:cxn>
              <a:cxn ang="0">
                <a:pos x="398" y="112"/>
              </a:cxn>
              <a:cxn ang="0">
                <a:pos x="412" y="150"/>
              </a:cxn>
              <a:cxn ang="0">
                <a:pos x="422" y="190"/>
              </a:cxn>
              <a:cxn ang="0">
                <a:pos x="422" y="212"/>
              </a:cxn>
              <a:cxn ang="0">
                <a:pos x="418" y="254"/>
              </a:cxn>
              <a:cxn ang="0">
                <a:pos x="406" y="294"/>
              </a:cxn>
              <a:cxn ang="0">
                <a:pos x="386" y="330"/>
              </a:cxn>
              <a:cxn ang="0">
                <a:pos x="360" y="360"/>
              </a:cxn>
              <a:cxn ang="0">
                <a:pos x="330" y="386"/>
              </a:cxn>
              <a:cxn ang="0">
                <a:pos x="294" y="406"/>
              </a:cxn>
              <a:cxn ang="0">
                <a:pos x="254" y="418"/>
              </a:cxn>
              <a:cxn ang="0">
                <a:pos x="212" y="422"/>
              </a:cxn>
              <a:cxn ang="0">
                <a:pos x="190" y="422"/>
              </a:cxn>
              <a:cxn ang="0">
                <a:pos x="148" y="414"/>
              </a:cxn>
              <a:cxn ang="0">
                <a:pos x="112" y="398"/>
              </a:cxn>
              <a:cxn ang="0">
                <a:pos x="78" y="374"/>
              </a:cxn>
              <a:cxn ang="0">
                <a:pos x="48" y="346"/>
              </a:cxn>
              <a:cxn ang="0">
                <a:pos x="26" y="312"/>
              </a:cxn>
              <a:cxn ang="0">
                <a:pos x="10" y="274"/>
              </a:cxn>
              <a:cxn ang="0">
                <a:pos x="2" y="234"/>
              </a:cxn>
              <a:cxn ang="0">
                <a:pos x="0" y="212"/>
              </a:cxn>
              <a:cxn ang="0">
                <a:pos x="254" y="138"/>
              </a:cxn>
              <a:cxn ang="0">
                <a:pos x="126" y="214"/>
              </a:cxn>
              <a:cxn ang="0">
                <a:pos x="262" y="294"/>
              </a:cxn>
            </a:cxnLst>
            <a:rect l="0" t="0" r="r" b="b"/>
            <a:pathLst>
              <a:path w="422" h="422">
                <a:moveTo>
                  <a:pt x="0" y="212"/>
                </a:moveTo>
                <a:lnTo>
                  <a:pt x="0" y="212"/>
                </a:lnTo>
                <a:lnTo>
                  <a:pt x="2" y="190"/>
                </a:lnTo>
                <a:lnTo>
                  <a:pt x="6" y="170"/>
                </a:lnTo>
                <a:lnTo>
                  <a:pt x="10" y="150"/>
                </a:lnTo>
                <a:lnTo>
                  <a:pt x="18" y="130"/>
                </a:lnTo>
                <a:lnTo>
                  <a:pt x="26" y="112"/>
                </a:lnTo>
                <a:lnTo>
                  <a:pt x="36" y="94"/>
                </a:lnTo>
                <a:lnTo>
                  <a:pt x="48" y="78"/>
                </a:lnTo>
                <a:lnTo>
                  <a:pt x="62" y="62"/>
                </a:lnTo>
                <a:lnTo>
                  <a:pt x="78" y="50"/>
                </a:lnTo>
                <a:lnTo>
                  <a:pt x="94" y="36"/>
                </a:lnTo>
                <a:lnTo>
                  <a:pt x="112" y="26"/>
                </a:lnTo>
                <a:lnTo>
                  <a:pt x="130" y="18"/>
                </a:lnTo>
                <a:lnTo>
                  <a:pt x="148" y="10"/>
                </a:lnTo>
                <a:lnTo>
                  <a:pt x="170" y="6"/>
                </a:lnTo>
                <a:lnTo>
                  <a:pt x="190" y="2"/>
                </a:lnTo>
                <a:lnTo>
                  <a:pt x="212" y="0"/>
                </a:lnTo>
                <a:lnTo>
                  <a:pt x="212" y="0"/>
                </a:lnTo>
                <a:lnTo>
                  <a:pt x="234" y="2"/>
                </a:lnTo>
                <a:lnTo>
                  <a:pt x="254" y="6"/>
                </a:lnTo>
                <a:lnTo>
                  <a:pt x="274" y="10"/>
                </a:lnTo>
                <a:lnTo>
                  <a:pt x="294" y="18"/>
                </a:lnTo>
                <a:lnTo>
                  <a:pt x="312" y="26"/>
                </a:lnTo>
                <a:lnTo>
                  <a:pt x="330" y="36"/>
                </a:lnTo>
                <a:lnTo>
                  <a:pt x="346" y="50"/>
                </a:lnTo>
                <a:lnTo>
                  <a:pt x="360" y="62"/>
                </a:lnTo>
                <a:lnTo>
                  <a:pt x="374" y="78"/>
                </a:lnTo>
                <a:lnTo>
                  <a:pt x="386" y="94"/>
                </a:lnTo>
                <a:lnTo>
                  <a:pt x="398" y="112"/>
                </a:lnTo>
                <a:lnTo>
                  <a:pt x="406" y="130"/>
                </a:lnTo>
                <a:lnTo>
                  <a:pt x="412" y="150"/>
                </a:lnTo>
                <a:lnTo>
                  <a:pt x="418" y="170"/>
                </a:lnTo>
                <a:lnTo>
                  <a:pt x="422" y="190"/>
                </a:lnTo>
                <a:lnTo>
                  <a:pt x="422" y="212"/>
                </a:lnTo>
                <a:lnTo>
                  <a:pt x="422" y="212"/>
                </a:lnTo>
                <a:lnTo>
                  <a:pt x="422" y="234"/>
                </a:lnTo>
                <a:lnTo>
                  <a:pt x="418" y="254"/>
                </a:lnTo>
                <a:lnTo>
                  <a:pt x="412" y="274"/>
                </a:lnTo>
                <a:lnTo>
                  <a:pt x="406" y="294"/>
                </a:lnTo>
                <a:lnTo>
                  <a:pt x="398" y="312"/>
                </a:lnTo>
                <a:lnTo>
                  <a:pt x="386" y="330"/>
                </a:lnTo>
                <a:lnTo>
                  <a:pt x="374" y="346"/>
                </a:lnTo>
                <a:lnTo>
                  <a:pt x="360" y="360"/>
                </a:lnTo>
                <a:lnTo>
                  <a:pt x="346" y="374"/>
                </a:lnTo>
                <a:lnTo>
                  <a:pt x="330" y="386"/>
                </a:lnTo>
                <a:lnTo>
                  <a:pt x="312" y="398"/>
                </a:lnTo>
                <a:lnTo>
                  <a:pt x="294" y="406"/>
                </a:lnTo>
                <a:lnTo>
                  <a:pt x="274" y="414"/>
                </a:lnTo>
                <a:lnTo>
                  <a:pt x="254" y="418"/>
                </a:lnTo>
                <a:lnTo>
                  <a:pt x="234" y="422"/>
                </a:lnTo>
                <a:lnTo>
                  <a:pt x="212" y="422"/>
                </a:lnTo>
                <a:lnTo>
                  <a:pt x="212" y="422"/>
                </a:lnTo>
                <a:lnTo>
                  <a:pt x="190" y="422"/>
                </a:lnTo>
                <a:lnTo>
                  <a:pt x="170" y="418"/>
                </a:lnTo>
                <a:lnTo>
                  <a:pt x="148" y="414"/>
                </a:lnTo>
                <a:lnTo>
                  <a:pt x="130" y="406"/>
                </a:lnTo>
                <a:lnTo>
                  <a:pt x="112" y="398"/>
                </a:lnTo>
                <a:lnTo>
                  <a:pt x="94" y="386"/>
                </a:lnTo>
                <a:lnTo>
                  <a:pt x="78" y="374"/>
                </a:lnTo>
                <a:lnTo>
                  <a:pt x="62" y="360"/>
                </a:lnTo>
                <a:lnTo>
                  <a:pt x="48" y="346"/>
                </a:lnTo>
                <a:lnTo>
                  <a:pt x="36" y="330"/>
                </a:lnTo>
                <a:lnTo>
                  <a:pt x="26" y="312"/>
                </a:lnTo>
                <a:lnTo>
                  <a:pt x="18" y="294"/>
                </a:lnTo>
                <a:lnTo>
                  <a:pt x="10" y="274"/>
                </a:lnTo>
                <a:lnTo>
                  <a:pt x="6" y="254"/>
                </a:lnTo>
                <a:lnTo>
                  <a:pt x="2" y="234"/>
                </a:lnTo>
                <a:lnTo>
                  <a:pt x="0" y="212"/>
                </a:lnTo>
                <a:lnTo>
                  <a:pt x="0" y="212"/>
                </a:lnTo>
                <a:close/>
                <a:moveTo>
                  <a:pt x="180" y="214"/>
                </a:moveTo>
                <a:lnTo>
                  <a:pt x="254" y="138"/>
                </a:lnTo>
                <a:lnTo>
                  <a:pt x="228" y="112"/>
                </a:lnTo>
                <a:lnTo>
                  <a:pt x="126" y="214"/>
                </a:lnTo>
                <a:lnTo>
                  <a:pt x="234" y="322"/>
                </a:lnTo>
                <a:lnTo>
                  <a:pt x="262" y="294"/>
                </a:lnTo>
                <a:lnTo>
                  <a:pt x="180" y="214"/>
                </a:lnTo>
                <a:close/>
              </a:path>
            </a:pathLst>
          </a:custGeom>
          <a:solidFill>
            <a:srgbClr val="158F90"/>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dirty="0"/>
          </a:p>
        </p:txBody>
      </p:sp>
      <p:sp>
        <p:nvSpPr>
          <p:cNvPr id="69" name="文本框 68"/>
          <p:cNvSpPr txBox="1"/>
          <p:nvPr/>
        </p:nvSpPr>
        <p:spPr>
          <a:xfrm>
            <a:off x="9109444" y="3160372"/>
            <a:ext cx="2789831" cy="400110"/>
          </a:xfrm>
          <a:prstGeom prst="rect">
            <a:avLst/>
          </a:prstGeom>
          <a:noFill/>
        </p:spPr>
        <p:txBody>
          <a:bodyPr wrap="square" rtlCol="0">
            <a:spAutoFit/>
          </a:bodyPr>
          <a:lstStyle>
            <a:defPPr>
              <a:defRPr lang="zh-CN"/>
            </a:defPPr>
            <a:lvl1pPr>
              <a:defRPr sz="2000" b="1">
                <a:solidFill>
                  <a:schemeClr val="bg1"/>
                </a:solidFill>
                <a:latin typeface="+mn-ea"/>
              </a:defRPr>
            </a:lvl1pPr>
          </a:lstStyle>
          <a:p>
            <a:r>
              <a:rPr lang="zh-CN" altLang="en-US" dirty="0" smtClean="0"/>
              <a:t>投放结案</a:t>
            </a:r>
            <a:r>
              <a:rPr lang="zh-CN" altLang="en-US" dirty="0"/>
              <a:t>报告</a:t>
            </a:r>
          </a:p>
        </p:txBody>
      </p:sp>
      <p:sp>
        <p:nvSpPr>
          <p:cNvPr id="12" name="文本框 11"/>
          <p:cNvSpPr txBox="1"/>
          <p:nvPr/>
        </p:nvSpPr>
        <p:spPr>
          <a:xfrm>
            <a:off x="5332461" y="3560482"/>
            <a:ext cx="2789831" cy="523220"/>
          </a:xfrm>
          <a:prstGeom prst="rect">
            <a:avLst/>
          </a:prstGeom>
          <a:noFill/>
        </p:spPr>
        <p:txBody>
          <a:bodyPr wrap="square" rtlCol="0">
            <a:spAutoFit/>
          </a:bodyPr>
          <a:lstStyle/>
          <a:p>
            <a:r>
              <a:rPr lang="zh-CN" altLang="en-US" sz="1400" dirty="0">
                <a:solidFill>
                  <a:schemeClr val="bg1"/>
                </a:solidFill>
                <a:latin typeface="+mn-ea"/>
              </a:rPr>
              <a:t>参考相关度和用户行为，筛选出最优词汇</a:t>
            </a:r>
          </a:p>
        </p:txBody>
      </p:sp>
      <p:sp>
        <p:nvSpPr>
          <p:cNvPr id="70" name="文本框 69"/>
          <p:cNvSpPr txBox="1"/>
          <p:nvPr/>
        </p:nvSpPr>
        <p:spPr>
          <a:xfrm>
            <a:off x="1167469" y="4676584"/>
            <a:ext cx="2789832" cy="738664"/>
          </a:xfrm>
          <a:prstGeom prst="rect">
            <a:avLst/>
          </a:prstGeom>
          <a:noFill/>
        </p:spPr>
        <p:txBody>
          <a:bodyPr wrap="square" rtlCol="0">
            <a:spAutoFit/>
          </a:bodyPr>
          <a:lstStyle/>
          <a:p>
            <a:r>
              <a:rPr lang="zh-CN" altLang="en-US" sz="1400" dirty="0">
                <a:solidFill>
                  <a:schemeClr val="bg1"/>
                </a:solidFill>
                <a:latin typeface="+mn-ea"/>
              </a:rPr>
              <a:t>以</a:t>
            </a:r>
            <a:r>
              <a:rPr lang="en-US" altLang="zh-CN" sz="1400" dirty="0">
                <a:solidFill>
                  <a:schemeClr val="bg1"/>
                </a:solidFill>
                <a:latin typeface="+mn-ea"/>
              </a:rPr>
              <a:t>App Store</a:t>
            </a:r>
            <a:r>
              <a:rPr lang="zh-CN" altLang="en-US" sz="1400" dirty="0">
                <a:solidFill>
                  <a:schemeClr val="bg1"/>
                </a:solidFill>
                <a:latin typeface="+mn-ea"/>
              </a:rPr>
              <a:t>大数据为基础，从竞品市场表现、行业现状调研等多维度对竞品市场进行分析</a:t>
            </a:r>
          </a:p>
        </p:txBody>
      </p:sp>
      <p:sp>
        <p:nvSpPr>
          <p:cNvPr id="71" name="文本框 70"/>
          <p:cNvSpPr txBox="1"/>
          <p:nvPr/>
        </p:nvSpPr>
        <p:spPr>
          <a:xfrm>
            <a:off x="1167468" y="5952974"/>
            <a:ext cx="2789833" cy="523220"/>
          </a:xfrm>
          <a:prstGeom prst="rect">
            <a:avLst/>
          </a:prstGeom>
          <a:noFill/>
        </p:spPr>
        <p:txBody>
          <a:bodyPr wrap="square" rtlCol="0">
            <a:spAutoFit/>
          </a:bodyPr>
          <a:lstStyle/>
          <a:p>
            <a:r>
              <a:rPr lang="zh-CN" altLang="en-US" sz="1400" dirty="0">
                <a:solidFill>
                  <a:schemeClr val="bg1"/>
                </a:solidFill>
                <a:latin typeface="+mn-ea"/>
              </a:rPr>
              <a:t>以关键词前置优化为基础，将预投放关键词插入元数据中</a:t>
            </a:r>
          </a:p>
        </p:txBody>
      </p:sp>
      <p:sp>
        <p:nvSpPr>
          <p:cNvPr id="74" name="文本框 73"/>
          <p:cNvSpPr txBox="1"/>
          <p:nvPr/>
        </p:nvSpPr>
        <p:spPr>
          <a:xfrm>
            <a:off x="1167470" y="3553787"/>
            <a:ext cx="2789831" cy="738664"/>
          </a:xfrm>
          <a:prstGeom prst="rect">
            <a:avLst/>
          </a:prstGeom>
          <a:noFill/>
        </p:spPr>
        <p:txBody>
          <a:bodyPr wrap="square" rtlCol="0">
            <a:spAutoFit/>
          </a:bodyPr>
          <a:lstStyle/>
          <a:p>
            <a:r>
              <a:rPr lang="zh-CN" altLang="en-US" sz="1400" dirty="0" smtClean="0">
                <a:solidFill>
                  <a:schemeClr val="bg1"/>
                </a:solidFill>
                <a:latin typeface="+mn-ea"/>
              </a:rPr>
              <a:t>分析产品属性，受众人群，细分市场关键词数据，对投放预算进行多维度的分拆和计划</a:t>
            </a:r>
            <a:endParaRPr lang="zh-CN" altLang="en-US" sz="1400" dirty="0">
              <a:solidFill>
                <a:schemeClr val="bg1"/>
              </a:solidFill>
              <a:latin typeface="+mn-ea"/>
            </a:endParaRPr>
          </a:p>
        </p:txBody>
      </p:sp>
      <p:sp>
        <p:nvSpPr>
          <p:cNvPr id="76" name="文本框 75"/>
          <p:cNvSpPr txBox="1"/>
          <p:nvPr/>
        </p:nvSpPr>
        <p:spPr>
          <a:xfrm>
            <a:off x="5332461" y="4625320"/>
            <a:ext cx="3177485" cy="738664"/>
          </a:xfrm>
          <a:prstGeom prst="rect">
            <a:avLst/>
          </a:prstGeom>
          <a:noFill/>
        </p:spPr>
        <p:txBody>
          <a:bodyPr wrap="square" rtlCol="0">
            <a:spAutoFit/>
          </a:bodyPr>
          <a:lstStyle/>
          <a:p>
            <a:r>
              <a:rPr lang="zh-CN" altLang="en-US" sz="1400" dirty="0">
                <a:solidFill>
                  <a:schemeClr val="bg1"/>
                </a:solidFill>
                <a:latin typeface="+mn-ea"/>
              </a:rPr>
              <a:t>监控广告投放效果，根据实际投放情况，及时调整关键词出价，在保证投放效果的基础上，降低广告成本</a:t>
            </a:r>
          </a:p>
        </p:txBody>
      </p:sp>
      <p:sp>
        <p:nvSpPr>
          <p:cNvPr id="77" name="文本框 76"/>
          <p:cNvSpPr txBox="1"/>
          <p:nvPr/>
        </p:nvSpPr>
        <p:spPr>
          <a:xfrm>
            <a:off x="9109443" y="3548844"/>
            <a:ext cx="2789831" cy="954107"/>
          </a:xfrm>
          <a:prstGeom prst="rect">
            <a:avLst/>
          </a:prstGeom>
          <a:noFill/>
        </p:spPr>
        <p:txBody>
          <a:bodyPr wrap="square" rtlCol="0">
            <a:spAutoFit/>
          </a:bodyPr>
          <a:lstStyle/>
          <a:p>
            <a:r>
              <a:rPr lang="zh-CN" altLang="en-US" sz="1400" dirty="0">
                <a:solidFill>
                  <a:schemeClr val="bg1"/>
                </a:solidFill>
                <a:latin typeface="+mn-ea"/>
              </a:rPr>
              <a:t>在一个阶段的广告投放结束之后，结合广告后台数据，</a:t>
            </a:r>
            <a:r>
              <a:rPr lang="en-US" altLang="zh-CN" sz="1400" dirty="0">
                <a:solidFill>
                  <a:schemeClr val="bg1"/>
                </a:solidFill>
                <a:latin typeface="+mn-ea"/>
              </a:rPr>
              <a:t>App Store</a:t>
            </a:r>
            <a:r>
              <a:rPr lang="zh-CN" altLang="en-US" sz="1400" dirty="0">
                <a:solidFill>
                  <a:schemeClr val="bg1"/>
                </a:solidFill>
                <a:latin typeface="+mn-ea"/>
              </a:rPr>
              <a:t>数据，出具完整的广告投放结案报告，指导下个阶段的广告投放</a:t>
            </a: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925" y="-399415"/>
            <a:ext cx="12261850" cy="7277735"/>
          </a:xfrm>
          <a:prstGeom prst="rect">
            <a:avLst/>
          </a:prstGeom>
        </p:spPr>
      </p:pic>
      <p:sp>
        <p:nvSpPr>
          <p:cNvPr id="6" name="矩形 5"/>
          <p:cNvSpPr/>
          <p:nvPr/>
        </p:nvSpPr>
        <p:spPr>
          <a:xfrm>
            <a:off x="4522470" y="1174115"/>
            <a:ext cx="7704455" cy="343027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endParaRPr>
          </a:p>
        </p:txBody>
      </p:sp>
      <p:sp>
        <p:nvSpPr>
          <p:cNvPr id="7" name="文本框 6"/>
          <p:cNvSpPr txBox="1"/>
          <p:nvPr/>
        </p:nvSpPr>
        <p:spPr>
          <a:xfrm>
            <a:off x="5609015" y="1755145"/>
            <a:ext cx="7066220" cy="1862048"/>
          </a:xfrm>
          <a:prstGeom prst="rect">
            <a:avLst/>
          </a:prstGeom>
          <a:noFill/>
        </p:spPr>
        <p:txBody>
          <a:bodyPr wrap="square" rtlCol="0">
            <a:spAutoFit/>
          </a:bodyPr>
          <a:lstStyle/>
          <a:p>
            <a:r>
              <a:rPr lang="en-US" altLang="zh-CN" sz="11500" dirty="0">
                <a:solidFill>
                  <a:schemeClr val="bg1"/>
                </a:solidFill>
                <a:latin typeface="微软雅黑" charset="0"/>
                <a:ea typeface="微软雅黑" charset="0"/>
              </a:rPr>
              <a:t>Thanks</a:t>
            </a: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标题 20"/>
          <p:cNvSpPr>
            <a:spLocks noGrp="1"/>
          </p:cNvSpPr>
          <p:nvPr>
            <p:ph type="title"/>
          </p:nvPr>
        </p:nvSpPr>
        <p:spPr/>
        <p:txBody>
          <a:bodyPr>
            <a:normAutofit/>
          </a:bodyPr>
          <a:lstStyle/>
          <a:p>
            <a:r>
              <a:rPr lang="en-US" altLang="zh-CN" dirty="0" smtClean="0"/>
              <a:t>1.1 Search Ads</a:t>
            </a:r>
            <a:r>
              <a:rPr lang="zh-CN" altLang="en-US" dirty="0" smtClean="0"/>
              <a:t>基本介绍</a:t>
            </a:r>
            <a:endParaRPr lang="zh-CN" altLang="en-US" sz="2600" dirty="0"/>
          </a:p>
        </p:txBody>
      </p:sp>
      <p:sp>
        <p:nvSpPr>
          <p:cNvPr id="2" name="TextBox 1"/>
          <p:cNvSpPr txBox="1"/>
          <p:nvPr/>
        </p:nvSpPr>
        <p:spPr>
          <a:xfrm>
            <a:off x="742315" y="6350000"/>
            <a:ext cx="1861820" cy="352425"/>
          </a:xfrm>
          <a:prstGeom prst="rect">
            <a:avLst/>
          </a:prstGeom>
          <a:solidFill>
            <a:srgbClr val="00B0F0"/>
          </a:solidFill>
        </p:spPr>
        <p:txBody>
          <a:bodyPr wrap="square" rtlCol="0">
            <a:spAutoFit/>
          </a:bodyPr>
          <a:lstStyle/>
          <a:p>
            <a:pPr algn="ctr"/>
            <a:r>
              <a:rPr lang="zh-CN" altLang="en-US" sz="1600" dirty="0">
                <a:solidFill>
                  <a:srgbClr val="F7F8F8"/>
                </a:solidFill>
                <a:latin typeface="微软雅黑" charset="0"/>
                <a:ea typeface="微软雅黑" charset="0"/>
              </a:rPr>
              <a:t>无截图展示</a:t>
            </a:r>
          </a:p>
        </p:txBody>
      </p:sp>
      <p:sp>
        <p:nvSpPr>
          <p:cNvPr id="12" name="TextBox 11"/>
          <p:cNvSpPr txBox="1"/>
          <p:nvPr/>
        </p:nvSpPr>
        <p:spPr>
          <a:xfrm>
            <a:off x="3905308" y="6337581"/>
            <a:ext cx="1861820" cy="352425"/>
          </a:xfrm>
          <a:prstGeom prst="rect">
            <a:avLst/>
          </a:prstGeom>
          <a:solidFill>
            <a:srgbClr val="00B0F0"/>
          </a:solidFill>
          <a:ln>
            <a:noFill/>
          </a:ln>
        </p:spPr>
        <p:txBody>
          <a:bodyPr wrap="square" rtlCol="0">
            <a:spAutoFit/>
          </a:bodyPr>
          <a:lstStyle/>
          <a:p>
            <a:pPr algn="ctr"/>
            <a:r>
              <a:rPr lang="zh-CN" altLang="en-US" sz="1600" dirty="0">
                <a:solidFill>
                  <a:srgbClr val="F7F8F8"/>
                </a:solidFill>
                <a:latin typeface="微软雅黑" charset="0"/>
                <a:ea typeface="微软雅黑" charset="0"/>
              </a:rPr>
              <a:t>有截图展示</a:t>
            </a:r>
          </a:p>
        </p:txBody>
      </p:sp>
      <p:grpSp>
        <p:nvGrpSpPr>
          <p:cNvPr id="20" name="组合 19"/>
          <p:cNvGrpSpPr/>
          <p:nvPr/>
        </p:nvGrpSpPr>
        <p:grpSpPr>
          <a:xfrm>
            <a:off x="6538263" y="2371058"/>
            <a:ext cx="5496902" cy="4142736"/>
            <a:chOff x="11217" y="3869"/>
            <a:chExt cx="6181" cy="4658"/>
          </a:xfrm>
        </p:grpSpPr>
        <p:cxnSp>
          <p:nvCxnSpPr>
            <p:cNvPr id="15" name="直接连接符 14"/>
            <p:cNvCxnSpPr/>
            <p:nvPr/>
          </p:nvCxnSpPr>
          <p:spPr>
            <a:xfrm>
              <a:off x="12205" y="5042"/>
              <a:ext cx="5144" cy="0"/>
            </a:xfrm>
            <a:prstGeom prst="line">
              <a:avLst/>
            </a:prstGeom>
            <a:ln>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grpSp>
          <p:nvGrpSpPr>
            <p:cNvPr id="18" name="组合 17"/>
            <p:cNvGrpSpPr/>
            <p:nvPr/>
          </p:nvGrpSpPr>
          <p:grpSpPr>
            <a:xfrm>
              <a:off x="11217" y="3869"/>
              <a:ext cx="6025" cy="4658"/>
              <a:chOff x="11217" y="3869"/>
              <a:chExt cx="6025" cy="4658"/>
            </a:xfrm>
          </p:grpSpPr>
          <p:grpSp>
            <p:nvGrpSpPr>
              <p:cNvPr id="7" name="Group 6"/>
              <p:cNvGrpSpPr/>
              <p:nvPr/>
            </p:nvGrpSpPr>
            <p:grpSpPr>
              <a:xfrm>
                <a:off x="11217" y="4104"/>
                <a:ext cx="566" cy="567"/>
                <a:chOff x="817364" y="1776265"/>
                <a:chExt cx="826181" cy="826181"/>
              </a:xfrm>
            </p:grpSpPr>
            <p:sp>
              <p:nvSpPr>
                <p:cNvPr id="8" name="Oval 5"/>
                <p:cNvSpPr/>
                <p:nvPr/>
              </p:nvSpPr>
              <p:spPr>
                <a:xfrm>
                  <a:off x="817364" y="1776265"/>
                  <a:ext cx="826181" cy="826181"/>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cs typeface="+mn-ea"/>
                    <a:sym typeface="+mn-lt"/>
                  </a:endParaRPr>
                </a:p>
              </p:txBody>
            </p:sp>
            <p:sp>
              <p:nvSpPr>
                <p:cNvPr id="9" name="Freeform 7"/>
                <p:cNvSpPr>
                  <a:spLocks noEditPoints="1"/>
                </p:cNvSpPr>
                <p:nvPr/>
              </p:nvSpPr>
              <p:spPr bwMode="auto">
                <a:xfrm>
                  <a:off x="1033125" y="1945183"/>
                  <a:ext cx="432054" cy="432055"/>
                </a:xfrm>
                <a:custGeom>
                  <a:avLst/>
                  <a:gdLst>
                    <a:gd name="T0" fmla="*/ 347 w 376"/>
                    <a:gd name="T1" fmla="*/ 284 h 376"/>
                    <a:gd name="T2" fmla="*/ 347 w 376"/>
                    <a:gd name="T3" fmla="*/ 238 h 376"/>
                    <a:gd name="T4" fmla="*/ 278 w 376"/>
                    <a:gd name="T5" fmla="*/ 169 h 376"/>
                    <a:gd name="T6" fmla="*/ 238 w 376"/>
                    <a:gd name="T7" fmla="*/ 169 h 376"/>
                    <a:gd name="T8" fmla="*/ 207 w 376"/>
                    <a:gd name="T9" fmla="*/ 148 h 376"/>
                    <a:gd name="T10" fmla="*/ 207 w 376"/>
                    <a:gd name="T11" fmla="*/ 92 h 376"/>
                    <a:gd name="T12" fmla="*/ 236 w 376"/>
                    <a:gd name="T13" fmla="*/ 48 h 376"/>
                    <a:gd name="T14" fmla="*/ 188 w 376"/>
                    <a:gd name="T15" fmla="*/ 0 h 376"/>
                    <a:gd name="T16" fmla="*/ 140 w 376"/>
                    <a:gd name="T17" fmla="*/ 48 h 376"/>
                    <a:gd name="T18" fmla="*/ 169 w 376"/>
                    <a:gd name="T19" fmla="*/ 92 h 376"/>
                    <a:gd name="T20" fmla="*/ 169 w 376"/>
                    <a:gd name="T21" fmla="*/ 148 h 376"/>
                    <a:gd name="T22" fmla="*/ 138 w 376"/>
                    <a:gd name="T23" fmla="*/ 169 h 376"/>
                    <a:gd name="T24" fmla="*/ 98 w 376"/>
                    <a:gd name="T25" fmla="*/ 169 h 376"/>
                    <a:gd name="T26" fmla="*/ 29 w 376"/>
                    <a:gd name="T27" fmla="*/ 238 h 376"/>
                    <a:gd name="T28" fmla="*/ 29 w 376"/>
                    <a:gd name="T29" fmla="*/ 284 h 376"/>
                    <a:gd name="T30" fmla="*/ 0 w 376"/>
                    <a:gd name="T31" fmla="*/ 328 h 376"/>
                    <a:gd name="T32" fmla="*/ 48 w 376"/>
                    <a:gd name="T33" fmla="*/ 376 h 376"/>
                    <a:gd name="T34" fmla="*/ 96 w 376"/>
                    <a:gd name="T35" fmla="*/ 328 h 376"/>
                    <a:gd name="T36" fmla="*/ 67 w 376"/>
                    <a:gd name="T37" fmla="*/ 284 h 376"/>
                    <a:gd name="T38" fmla="*/ 67 w 376"/>
                    <a:gd name="T39" fmla="*/ 238 h 376"/>
                    <a:gd name="T40" fmla="*/ 98 w 376"/>
                    <a:gd name="T41" fmla="*/ 207 h 376"/>
                    <a:gd name="T42" fmla="*/ 138 w 376"/>
                    <a:gd name="T43" fmla="*/ 207 h 376"/>
                    <a:gd name="T44" fmla="*/ 169 w 376"/>
                    <a:gd name="T45" fmla="*/ 202 h 376"/>
                    <a:gd name="T46" fmla="*/ 169 w 376"/>
                    <a:gd name="T47" fmla="*/ 284 h 376"/>
                    <a:gd name="T48" fmla="*/ 140 w 376"/>
                    <a:gd name="T49" fmla="*/ 328 h 376"/>
                    <a:gd name="T50" fmla="*/ 188 w 376"/>
                    <a:gd name="T51" fmla="*/ 376 h 376"/>
                    <a:gd name="T52" fmla="*/ 236 w 376"/>
                    <a:gd name="T53" fmla="*/ 328 h 376"/>
                    <a:gd name="T54" fmla="*/ 207 w 376"/>
                    <a:gd name="T55" fmla="*/ 284 h 376"/>
                    <a:gd name="T56" fmla="*/ 207 w 376"/>
                    <a:gd name="T57" fmla="*/ 202 h 376"/>
                    <a:gd name="T58" fmla="*/ 238 w 376"/>
                    <a:gd name="T59" fmla="*/ 207 h 376"/>
                    <a:gd name="T60" fmla="*/ 278 w 376"/>
                    <a:gd name="T61" fmla="*/ 207 h 376"/>
                    <a:gd name="T62" fmla="*/ 309 w 376"/>
                    <a:gd name="T63" fmla="*/ 238 h 376"/>
                    <a:gd name="T64" fmla="*/ 309 w 376"/>
                    <a:gd name="T65" fmla="*/ 284 h 376"/>
                    <a:gd name="T66" fmla="*/ 280 w 376"/>
                    <a:gd name="T67" fmla="*/ 328 h 376"/>
                    <a:gd name="T68" fmla="*/ 328 w 376"/>
                    <a:gd name="T69" fmla="*/ 376 h 376"/>
                    <a:gd name="T70" fmla="*/ 376 w 376"/>
                    <a:gd name="T71" fmla="*/ 328 h 376"/>
                    <a:gd name="T72" fmla="*/ 347 w 376"/>
                    <a:gd name="T73" fmla="*/ 284 h 376"/>
                    <a:gd name="T74" fmla="*/ 75 w 376"/>
                    <a:gd name="T75" fmla="*/ 328 h 376"/>
                    <a:gd name="T76" fmla="*/ 48 w 376"/>
                    <a:gd name="T77" fmla="*/ 356 h 376"/>
                    <a:gd name="T78" fmla="*/ 20 w 376"/>
                    <a:gd name="T79" fmla="*/ 328 h 376"/>
                    <a:gd name="T80" fmla="*/ 48 w 376"/>
                    <a:gd name="T81" fmla="*/ 300 h 376"/>
                    <a:gd name="T82" fmla="*/ 75 w 376"/>
                    <a:gd name="T83" fmla="*/ 328 h 376"/>
                    <a:gd name="T84" fmla="*/ 160 w 376"/>
                    <a:gd name="T85" fmla="*/ 48 h 376"/>
                    <a:gd name="T86" fmla="*/ 188 w 376"/>
                    <a:gd name="T87" fmla="*/ 20 h 376"/>
                    <a:gd name="T88" fmla="*/ 215 w 376"/>
                    <a:gd name="T89" fmla="*/ 48 h 376"/>
                    <a:gd name="T90" fmla="*/ 188 w 376"/>
                    <a:gd name="T91" fmla="*/ 76 h 376"/>
                    <a:gd name="T92" fmla="*/ 160 w 376"/>
                    <a:gd name="T93" fmla="*/ 48 h 376"/>
                    <a:gd name="T94" fmla="*/ 215 w 376"/>
                    <a:gd name="T95" fmla="*/ 328 h 376"/>
                    <a:gd name="T96" fmla="*/ 188 w 376"/>
                    <a:gd name="T97" fmla="*/ 356 h 376"/>
                    <a:gd name="T98" fmla="*/ 160 w 376"/>
                    <a:gd name="T99" fmla="*/ 328 h 376"/>
                    <a:gd name="T100" fmla="*/ 188 w 376"/>
                    <a:gd name="T101" fmla="*/ 300 h 376"/>
                    <a:gd name="T102" fmla="*/ 215 w 376"/>
                    <a:gd name="T103" fmla="*/ 328 h 376"/>
                    <a:gd name="T104" fmla="*/ 328 w 376"/>
                    <a:gd name="T105" fmla="*/ 356 h 376"/>
                    <a:gd name="T106" fmla="*/ 300 w 376"/>
                    <a:gd name="T107" fmla="*/ 328 h 376"/>
                    <a:gd name="T108" fmla="*/ 328 w 376"/>
                    <a:gd name="T109" fmla="*/ 300 h 376"/>
                    <a:gd name="T110" fmla="*/ 355 w 376"/>
                    <a:gd name="T111" fmla="*/ 328 h 376"/>
                    <a:gd name="T112" fmla="*/ 328 w 376"/>
                    <a:gd name="T113" fmla="*/ 356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76" h="376">
                      <a:moveTo>
                        <a:pt x="347" y="284"/>
                      </a:moveTo>
                      <a:cubicBezTo>
                        <a:pt x="347" y="238"/>
                        <a:pt x="347" y="238"/>
                        <a:pt x="347" y="238"/>
                      </a:cubicBezTo>
                      <a:cubicBezTo>
                        <a:pt x="347" y="210"/>
                        <a:pt x="328" y="169"/>
                        <a:pt x="278" y="169"/>
                      </a:cubicBezTo>
                      <a:cubicBezTo>
                        <a:pt x="238" y="169"/>
                        <a:pt x="238" y="169"/>
                        <a:pt x="238" y="169"/>
                      </a:cubicBezTo>
                      <a:cubicBezTo>
                        <a:pt x="210" y="169"/>
                        <a:pt x="207" y="155"/>
                        <a:pt x="207" y="148"/>
                      </a:cubicBezTo>
                      <a:cubicBezTo>
                        <a:pt x="207" y="92"/>
                        <a:pt x="207" y="92"/>
                        <a:pt x="207" y="92"/>
                      </a:cubicBezTo>
                      <a:cubicBezTo>
                        <a:pt x="224" y="85"/>
                        <a:pt x="236" y="68"/>
                        <a:pt x="236" y="48"/>
                      </a:cubicBezTo>
                      <a:cubicBezTo>
                        <a:pt x="236" y="21"/>
                        <a:pt x="214" y="0"/>
                        <a:pt x="188" y="0"/>
                      </a:cubicBezTo>
                      <a:cubicBezTo>
                        <a:pt x="161" y="0"/>
                        <a:pt x="140" y="21"/>
                        <a:pt x="140" y="48"/>
                      </a:cubicBezTo>
                      <a:cubicBezTo>
                        <a:pt x="140" y="68"/>
                        <a:pt x="152" y="85"/>
                        <a:pt x="169" y="92"/>
                      </a:cubicBezTo>
                      <a:cubicBezTo>
                        <a:pt x="169" y="148"/>
                        <a:pt x="169" y="148"/>
                        <a:pt x="169" y="148"/>
                      </a:cubicBezTo>
                      <a:cubicBezTo>
                        <a:pt x="169" y="153"/>
                        <a:pt x="167" y="169"/>
                        <a:pt x="138" y="169"/>
                      </a:cubicBezTo>
                      <a:cubicBezTo>
                        <a:pt x="98" y="169"/>
                        <a:pt x="98" y="169"/>
                        <a:pt x="98" y="169"/>
                      </a:cubicBezTo>
                      <a:cubicBezTo>
                        <a:pt x="47" y="169"/>
                        <a:pt x="29" y="210"/>
                        <a:pt x="29" y="238"/>
                      </a:cubicBezTo>
                      <a:cubicBezTo>
                        <a:pt x="29" y="284"/>
                        <a:pt x="29" y="284"/>
                        <a:pt x="29" y="284"/>
                      </a:cubicBezTo>
                      <a:cubicBezTo>
                        <a:pt x="12" y="291"/>
                        <a:pt x="0" y="308"/>
                        <a:pt x="0" y="328"/>
                      </a:cubicBezTo>
                      <a:cubicBezTo>
                        <a:pt x="0" y="354"/>
                        <a:pt x="21" y="376"/>
                        <a:pt x="48" y="376"/>
                      </a:cubicBezTo>
                      <a:cubicBezTo>
                        <a:pt x="74" y="376"/>
                        <a:pt x="96" y="354"/>
                        <a:pt x="96" y="328"/>
                      </a:cubicBezTo>
                      <a:cubicBezTo>
                        <a:pt x="96" y="308"/>
                        <a:pt x="84" y="291"/>
                        <a:pt x="67" y="284"/>
                      </a:cubicBezTo>
                      <a:cubicBezTo>
                        <a:pt x="67" y="238"/>
                        <a:pt x="67" y="238"/>
                        <a:pt x="67" y="238"/>
                      </a:cubicBezTo>
                      <a:cubicBezTo>
                        <a:pt x="67" y="233"/>
                        <a:pt x="68" y="207"/>
                        <a:pt x="98" y="207"/>
                      </a:cubicBezTo>
                      <a:cubicBezTo>
                        <a:pt x="138" y="207"/>
                        <a:pt x="138" y="207"/>
                        <a:pt x="138" y="207"/>
                      </a:cubicBezTo>
                      <a:cubicBezTo>
                        <a:pt x="150" y="207"/>
                        <a:pt x="160" y="205"/>
                        <a:pt x="169" y="202"/>
                      </a:cubicBezTo>
                      <a:cubicBezTo>
                        <a:pt x="169" y="284"/>
                        <a:pt x="169" y="284"/>
                        <a:pt x="169" y="284"/>
                      </a:cubicBezTo>
                      <a:cubicBezTo>
                        <a:pt x="152" y="291"/>
                        <a:pt x="140" y="308"/>
                        <a:pt x="140" y="328"/>
                      </a:cubicBezTo>
                      <a:cubicBezTo>
                        <a:pt x="140" y="354"/>
                        <a:pt x="161" y="376"/>
                        <a:pt x="188" y="376"/>
                      </a:cubicBezTo>
                      <a:cubicBezTo>
                        <a:pt x="214" y="376"/>
                        <a:pt x="236" y="354"/>
                        <a:pt x="236" y="328"/>
                      </a:cubicBezTo>
                      <a:cubicBezTo>
                        <a:pt x="236" y="308"/>
                        <a:pt x="224" y="291"/>
                        <a:pt x="207" y="284"/>
                      </a:cubicBezTo>
                      <a:cubicBezTo>
                        <a:pt x="207" y="202"/>
                        <a:pt x="207" y="202"/>
                        <a:pt x="207" y="202"/>
                      </a:cubicBezTo>
                      <a:cubicBezTo>
                        <a:pt x="215" y="205"/>
                        <a:pt x="226" y="207"/>
                        <a:pt x="238" y="207"/>
                      </a:cubicBezTo>
                      <a:cubicBezTo>
                        <a:pt x="278" y="207"/>
                        <a:pt x="278" y="207"/>
                        <a:pt x="278" y="207"/>
                      </a:cubicBezTo>
                      <a:cubicBezTo>
                        <a:pt x="306" y="207"/>
                        <a:pt x="309" y="231"/>
                        <a:pt x="309" y="238"/>
                      </a:cubicBezTo>
                      <a:cubicBezTo>
                        <a:pt x="309" y="284"/>
                        <a:pt x="309" y="284"/>
                        <a:pt x="309" y="284"/>
                      </a:cubicBezTo>
                      <a:cubicBezTo>
                        <a:pt x="292" y="291"/>
                        <a:pt x="280" y="308"/>
                        <a:pt x="280" y="328"/>
                      </a:cubicBezTo>
                      <a:cubicBezTo>
                        <a:pt x="280" y="354"/>
                        <a:pt x="301" y="376"/>
                        <a:pt x="328" y="376"/>
                      </a:cubicBezTo>
                      <a:cubicBezTo>
                        <a:pt x="354" y="376"/>
                        <a:pt x="376" y="354"/>
                        <a:pt x="376" y="328"/>
                      </a:cubicBezTo>
                      <a:cubicBezTo>
                        <a:pt x="376" y="308"/>
                        <a:pt x="364" y="291"/>
                        <a:pt x="347" y="284"/>
                      </a:cubicBezTo>
                      <a:close/>
                      <a:moveTo>
                        <a:pt x="75" y="328"/>
                      </a:moveTo>
                      <a:cubicBezTo>
                        <a:pt x="75" y="343"/>
                        <a:pt x="63" y="356"/>
                        <a:pt x="48" y="356"/>
                      </a:cubicBezTo>
                      <a:cubicBezTo>
                        <a:pt x="32" y="356"/>
                        <a:pt x="20" y="343"/>
                        <a:pt x="20" y="328"/>
                      </a:cubicBezTo>
                      <a:cubicBezTo>
                        <a:pt x="20" y="313"/>
                        <a:pt x="32" y="300"/>
                        <a:pt x="48" y="300"/>
                      </a:cubicBezTo>
                      <a:cubicBezTo>
                        <a:pt x="63" y="300"/>
                        <a:pt x="75" y="313"/>
                        <a:pt x="75" y="328"/>
                      </a:cubicBezTo>
                      <a:close/>
                      <a:moveTo>
                        <a:pt x="160" y="48"/>
                      </a:moveTo>
                      <a:cubicBezTo>
                        <a:pt x="160" y="33"/>
                        <a:pt x="172" y="20"/>
                        <a:pt x="188" y="20"/>
                      </a:cubicBezTo>
                      <a:cubicBezTo>
                        <a:pt x="203" y="20"/>
                        <a:pt x="215" y="33"/>
                        <a:pt x="215" y="48"/>
                      </a:cubicBezTo>
                      <a:cubicBezTo>
                        <a:pt x="215" y="63"/>
                        <a:pt x="203" y="76"/>
                        <a:pt x="188" y="76"/>
                      </a:cubicBezTo>
                      <a:cubicBezTo>
                        <a:pt x="172" y="76"/>
                        <a:pt x="160" y="63"/>
                        <a:pt x="160" y="48"/>
                      </a:cubicBezTo>
                      <a:close/>
                      <a:moveTo>
                        <a:pt x="215" y="328"/>
                      </a:moveTo>
                      <a:cubicBezTo>
                        <a:pt x="215" y="343"/>
                        <a:pt x="203" y="356"/>
                        <a:pt x="188" y="356"/>
                      </a:cubicBezTo>
                      <a:cubicBezTo>
                        <a:pt x="172" y="356"/>
                        <a:pt x="160" y="343"/>
                        <a:pt x="160" y="328"/>
                      </a:cubicBezTo>
                      <a:cubicBezTo>
                        <a:pt x="160" y="313"/>
                        <a:pt x="172" y="300"/>
                        <a:pt x="188" y="300"/>
                      </a:cubicBezTo>
                      <a:cubicBezTo>
                        <a:pt x="203" y="300"/>
                        <a:pt x="215" y="313"/>
                        <a:pt x="215" y="328"/>
                      </a:cubicBezTo>
                      <a:close/>
                      <a:moveTo>
                        <a:pt x="328" y="356"/>
                      </a:moveTo>
                      <a:cubicBezTo>
                        <a:pt x="312" y="356"/>
                        <a:pt x="300" y="343"/>
                        <a:pt x="300" y="328"/>
                      </a:cubicBezTo>
                      <a:cubicBezTo>
                        <a:pt x="300" y="313"/>
                        <a:pt x="312" y="300"/>
                        <a:pt x="328" y="300"/>
                      </a:cubicBezTo>
                      <a:cubicBezTo>
                        <a:pt x="343" y="300"/>
                        <a:pt x="355" y="313"/>
                        <a:pt x="355" y="328"/>
                      </a:cubicBezTo>
                      <a:cubicBezTo>
                        <a:pt x="355" y="343"/>
                        <a:pt x="343" y="356"/>
                        <a:pt x="328" y="356"/>
                      </a:cubicBezTo>
                      <a:close/>
                    </a:path>
                  </a:pathLst>
                </a:custGeom>
                <a:solidFill>
                  <a:schemeClr val="bg2"/>
                </a:solidFill>
                <a:ln>
                  <a:noFill/>
                </a:ln>
              </p:spPr>
              <p:txBody>
                <a:bodyPr vert="horz" wrap="square" lIns="68580" tIns="34290" rIns="68580" bIns="34290" numCol="1" anchor="t" anchorCtr="0" compatLnSpc="1"/>
                <a:lstStyle/>
                <a:p>
                  <a:endParaRPr lang="en-US" sz="1350" dirty="0">
                    <a:cs typeface="+mn-ea"/>
                    <a:sym typeface="+mn-lt"/>
                  </a:endParaRPr>
                </a:p>
              </p:txBody>
            </p:sp>
          </p:grpSp>
          <p:sp>
            <p:nvSpPr>
              <p:cNvPr id="17" name="Freeform 22"/>
              <p:cNvSpPr>
                <a:spLocks noEditPoints="1"/>
              </p:cNvSpPr>
              <p:nvPr/>
            </p:nvSpPr>
            <p:spPr bwMode="auto">
              <a:xfrm>
                <a:off x="11404" y="8257"/>
                <a:ext cx="270" cy="270"/>
              </a:xfrm>
              <a:custGeom>
                <a:avLst/>
                <a:gdLst>
                  <a:gd name="T0" fmla="*/ 287 w 316"/>
                  <a:gd name="T1" fmla="*/ 29 h 316"/>
                  <a:gd name="T2" fmla="*/ 236 w 316"/>
                  <a:gd name="T3" fmla="*/ 4 h 316"/>
                  <a:gd name="T4" fmla="*/ 135 w 316"/>
                  <a:gd name="T5" fmla="*/ 105 h 316"/>
                  <a:gd name="T6" fmla="*/ 20 w 316"/>
                  <a:gd name="T7" fmla="*/ 221 h 316"/>
                  <a:gd name="T8" fmla="*/ 0 w 316"/>
                  <a:gd name="T9" fmla="*/ 316 h 316"/>
                  <a:gd name="T10" fmla="*/ 95 w 316"/>
                  <a:gd name="T11" fmla="*/ 296 h 316"/>
                  <a:gd name="T12" fmla="*/ 210 w 316"/>
                  <a:gd name="T13" fmla="*/ 180 h 316"/>
                  <a:gd name="T14" fmla="*/ 312 w 316"/>
                  <a:gd name="T15" fmla="*/ 79 h 316"/>
                  <a:gd name="T16" fmla="*/ 287 w 316"/>
                  <a:gd name="T17" fmla="*/ 29 h 316"/>
                  <a:gd name="T18" fmla="*/ 89 w 316"/>
                  <a:gd name="T19" fmla="*/ 284 h 316"/>
                  <a:gd name="T20" fmla="*/ 57 w 316"/>
                  <a:gd name="T21" fmla="*/ 291 h 316"/>
                  <a:gd name="T22" fmla="*/ 43 w 316"/>
                  <a:gd name="T23" fmla="*/ 273 h 316"/>
                  <a:gd name="T24" fmla="*/ 24 w 316"/>
                  <a:gd name="T25" fmla="*/ 259 h 316"/>
                  <a:gd name="T26" fmla="*/ 31 w 316"/>
                  <a:gd name="T27" fmla="*/ 226 h 316"/>
                  <a:gd name="T28" fmla="*/ 41 w 316"/>
                  <a:gd name="T29" fmla="*/ 217 h 316"/>
                  <a:gd name="T30" fmla="*/ 78 w 316"/>
                  <a:gd name="T31" fmla="*/ 237 h 316"/>
                  <a:gd name="T32" fmla="*/ 99 w 316"/>
                  <a:gd name="T33" fmla="*/ 275 h 316"/>
                  <a:gd name="T34" fmla="*/ 89 w 316"/>
                  <a:gd name="T35" fmla="*/ 284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6" h="316">
                    <a:moveTo>
                      <a:pt x="287" y="29"/>
                    </a:moveTo>
                    <a:cubicBezTo>
                      <a:pt x="258" y="0"/>
                      <a:pt x="236" y="4"/>
                      <a:pt x="236" y="4"/>
                    </a:cubicBezTo>
                    <a:cubicBezTo>
                      <a:pt x="135" y="105"/>
                      <a:pt x="135" y="105"/>
                      <a:pt x="135" y="105"/>
                    </a:cubicBezTo>
                    <a:cubicBezTo>
                      <a:pt x="20" y="221"/>
                      <a:pt x="20" y="221"/>
                      <a:pt x="20" y="221"/>
                    </a:cubicBezTo>
                    <a:cubicBezTo>
                      <a:pt x="0" y="316"/>
                      <a:pt x="0" y="316"/>
                      <a:pt x="0" y="316"/>
                    </a:cubicBezTo>
                    <a:cubicBezTo>
                      <a:pt x="95" y="296"/>
                      <a:pt x="95" y="296"/>
                      <a:pt x="95" y="296"/>
                    </a:cubicBezTo>
                    <a:cubicBezTo>
                      <a:pt x="210" y="180"/>
                      <a:pt x="210" y="180"/>
                      <a:pt x="210" y="180"/>
                    </a:cubicBezTo>
                    <a:cubicBezTo>
                      <a:pt x="312" y="79"/>
                      <a:pt x="312" y="79"/>
                      <a:pt x="312" y="79"/>
                    </a:cubicBezTo>
                    <a:cubicBezTo>
                      <a:pt x="312" y="79"/>
                      <a:pt x="316" y="58"/>
                      <a:pt x="287" y="29"/>
                    </a:cubicBezTo>
                    <a:close/>
                    <a:moveTo>
                      <a:pt x="89" y="284"/>
                    </a:moveTo>
                    <a:cubicBezTo>
                      <a:pt x="57" y="291"/>
                      <a:pt x="57" y="291"/>
                      <a:pt x="57" y="291"/>
                    </a:cubicBezTo>
                    <a:cubicBezTo>
                      <a:pt x="54" y="285"/>
                      <a:pt x="50" y="280"/>
                      <a:pt x="43" y="273"/>
                    </a:cubicBezTo>
                    <a:cubicBezTo>
                      <a:pt x="36" y="266"/>
                      <a:pt x="30" y="262"/>
                      <a:pt x="24" y="259"/>
                    </a:cubicBezTo>
                    <a:cubicBezTo>
                      <a:pt x="31" y="226"/>
                      <a:pt x="31" y="226"/>
                      <a:pt x="31" y="226"/>
                    </a:cubicBezTo>
                    <a:cubicBezTo>
                      <a:pt x="41" y="217"/>
                      <a:pt x="41" y="217"/>
                      <a:pt x="41" y="217"/>
                    </a:cubicBezTo>
                    <a:cubicBezTo>
                      <a:pt x="41" y="217"/>
                      <a:pt x="58" y="217"/>
                      <a:pt x="78" y="237"/>
                    </a:cubicBezTo>
                    <a:cubicBezTo>
                      <a:pt x="98" y="257"/>
                      <a:pt x="99" y="275"/>
                      <a:pt x="99" y="275"/>
                    </a:cubicBezTo>
                    <a:lnTo>
                      <a:pt x="89" y="284"/>
                    </a:lnTo>
                    <a:close/>
                  </a:path>
                </a:pathLst>
              </a:custGeom>
              <a:solidFill>
                <a:schemeClr val="bg2"/>
              </a:solidFill>
              <a:ln>
                <a:noFill/>
              </a:ln>
            </p:spPr>
            <p:txBody>
              <a:bodyPr vert="horz" wrap="square" lIns="68580" tIns="34290" rIns="68580" bIns="34290" numCol="1" anchor="t" anchorCtr="0" compatLnSpc="1"/>
              <a:lstStyle/>
              <a:p>
                <a:endParaRPr lang="en-US" sz="1350" dirty="0">
                  <a:cs typeface="+mn-ea"/>
                  <a:sym typeface="+mn-lt"/>
                </a:endParaRPr>
              </a:p>
            </p:txBody>
          </p:sp>
          <p:sp>
            <p:nvSpPr>
              <p:cNvPr id="19" name="Content Placeholder 2"/>
              <p:cNvSpPr txBox="1"/>
              <p:nvPr/>
            </p:nvSpPr>
            <p:spPr>
              <a:xfrm>
                <a:off x="12070" y="3869"/>
                <a:ext cx="5172" cy="1110"/>
              </a:xfrm>
              <a:prstGeom prst="rect">
                <a:avLst/>
              </a:prstGeom>
            </p:spPr>
            <p:txBody>
              <a:bodyPr vert="horz" lIns="68580" tIns="34290" rIns="68580" bIns="3429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zh-CN" altLang="en-US" sz="2000" b="1" dirty="0">
                    <a:solidFill>
                      <a:schemeClr val="tx1">
                        <a:lumMod val="50000"/>
                        <a:lumOff val="50000"/>
                      </a:schemeClr>
                    </a:solidFill>
                    <a:latin typeface="微软雅黑" charset="0"/>
                    <a:ea typeface="微软雅黑" charset="0"/>
                    <a:cs typeface="+mn-ea"/>
                    <a:sym typeface="+mn-lt"/>
                  </a:rPr>
                  <a:t>定义</a:t>
                </a:r>
                <a:r>
                  <a:rPr lang="en-US" sz="1600" dirty="0">
                    <a:solidFill>
                      <a:schemeClr val="tx1">
                        <a:lumMod val="50000"/>
                        <a:lumOff val="50000"/>
                      </a:schemeClr>
                    </a:solidFill>
                    <a:latin typeface="微软雅黑" charset="0"/>
                    <a:ea typeface="微软雅黑" charset="0"/>
                    <a:cs typeface="+mn-ea"/>
                    <a:sym typeface="+mn-lt"/>
                  </a:rPr>
                  <a:t/>
                </a:r>
                <a:br>
                  <a:rPr lang="en-US" sz="1600" dirty="0">
                    <a:solidFill>
                      <a:schemeClr val="tx1">
                        <a:lumMod val="50000"/>
                        <a:lumOff val="50000"/>
                      </a:schemeClr>
                    </a:solidFill>
                    <a:latin typeface="微软雅黑" charset="0"/>
                    <a:ea typeface="微软雅黑" charset="0"/>
                    <a:cs typeface="+mn-ea"/>
                    <a:sym typeface="+mn-lt"/>
                  </a:rPr>
                </a:br>
                <a:r>
                  <a:rPr lang="zh-CN" altLang="en-US" sz="1600" dirty="0" smtClean="0">
                    <a:solidFill>
                      <a:schemeClr val="tx1">
                        <a:lumMod val="50000"/>
                        <a:lumOff val="50000"/>
                      </a:schemeClr>
                    </a:solidFill>
                    <a:latin typeface="微软雅黑" charset="0"/>
                    <a:ea typeface="微软雅黑" charset="0"/>
                    <a:cs typeface="+mn-ea"/>
                    <a:sym typeface="+mn-lt"/>
                  </a:rPr>
                  <a:t>关键词搜索结果下排名第一的广告位</a:t>
                </a:r>
                <a:endParaRPr lang="zh-CN" altLang="en-US" sz="1600" dirty="0">
                  <a:solidFill>
                    <a:schemeClr val="tx1">
                      <a:lumMod val="50000"/>
                      <a:lumOff val="50000"/>
                    </a:schemeClr>
                  </a:solidFill>
                  <a:latin typeface="微软雅黑" charset="0"/>
                  <a:ea typeface="微软雅黑" charset="0"/>
                  <a:cs typeface="+mn-ea"/>
                  <a:sym typeface="+mn-lt"/>
                </a:endParaRPr>
              </a:p>
            </p:txBody>
          </p:sp>
          <p:grpSp>
            <p:nvGrpSpPr>
              <p:cNvPr id="10" name="Group 15"/>
              <p:cNvGrpSpPr/>
              <p:nvPr/>
            </p:nvGrpSpPr>
            <p:grpSpPr>
              <a:xfrm>
                <a:off x="11217" y="5719"/>
                <a:ext cx="566" cy="567"/>
                <a:chOff x="6740410" y="578561"/>
                <a:chExt cx="826181" cy="826181"/>
              </a:xfrm>
            </p:grpSpPr>
            <p:sp>
              <p:nvSpPr>
                <p:cNvPr id="27" name="Oval 26"/>
                <p:cNvSpPr/>
                <p:nvPr/>
              </p:nvSpPr>
              <p:spPr>
                <a:xfrm>
                  <a:off x="6740410" y="578561"/>
                  <a:ext cx="826181" cy="826181"/>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cs typeface="+mn-ea"/>
                    <a:sym typeface="+mn-lt"/>
                  </a:endParaRPr>
                </a:p>
              </p:txBody>
            </p:sp>
            <p:sp>
              <p:nvSpPr>
                <p:cNvPr id="13" name="Freeform 6"/>
                <p:cNvSpPr>
                  <a:spLocks noEditPoints="1"/>
                </p:cNvSpPr>
                <p:nvPr/>
              </p:nvSpPr>
              <p:spPr bwMode="auto">
                <a:xfrm>
                  <a:off x="6895800" y="727929"/>
                  <a:ext cx="515401" cy="527448"/>
                </a:xfrm>
                <a:custGeom>
                  <a:avLst/>
                  <a:gdLst>
                    <a:gd name="T0" fmla="*/ 121 w 417"/>
                    <a:gd name="T1" fmla="*/ 94 h 426"/>
                    <a:gd name="T2" fmla="*/ 85 w 417"/>
                    <a:gd name="T3" fmla="*/ 341 h 426"/>
                    <a:gd name="T4" fmla="*/ 332 w 417"/>
                    <a:gd name="T5" fmla="*/ 305 h 426"/>
                    <a:gd name="T6" fmla="*/ 267 w 417"/>
                    <a:gd name="T7" fmla="*/ 159 h 426"/>
                    <a:gd name="T8" fmla="*/ 121 w 417"/>
                    <a:gd name="T9" fmla="*/ 94 h 426"/>
                    <a:gd name="T10" fmla="*/ 306 w 417"/>
                    <a:gd name="T11" fmla="*/ 286 h 426"/>
                    <a:gd name="T12" fmla="*/ 199 w 417"/>
                    <a:gd name="T13" fmla="*/ 227 h 426"/>
                    <a:gd name="T14" fmla="*/ 140 w 417"/>
                    <a:gd name="T15" fmla="*/ 120 h 426"/>
                    <a:gd name="T16" fmla="*/ 247 w 417"/>
                    <a:gd name="T17" fmla="*/ 179 h 426"/>
                    <a:gd name="T18" fmla="*/ 306 w 417"/>
                    <a:gd name="T19" fmla="*/ 286 h 426"/>
                    <a:gd name="T20" fmla="*/ 309 w 417"/>
                    <a:gd name="T21" fmla="*/ 128 h 426"/>
                    <a:gd name="T22" fmla="*/ 323 w 417"/>
                    <a:gd name="T23" fmla="*/ 122 h 426"/>
                    <a:gd name="T24" fmla="*/ 361 w 417"/>
                    <a:gd name="T25" fmla="*/ 84 h 426"/>
                    <a:gd name="T26" fmla="*/ 361 w 417"/>
                    <a:gd name="T27" fmla="*/ 56 h 426"/>
                    <a:gd name="T28" fmla="*/ 333 w 417"/>
                    <a:gd name="T29" fmla="*/ 56 h 426"/>
                    <a:gd name="T30" fmla="*/ 295 w 417"/>
                    <a:gd name="T31" fmla="*/ 94 h 426"/>
                    <a:gd name="T32" fmla="*/ 295 w 417"/>
                    <a:gd name="T33" fmla="*/ 122 h 426"/>
                    <a:gd name="T34" fmla="*/ 309 w 417"/>
                    <a:gd name="T35" fmla="*/ 128 h 426"/>
                    <a:gd name="T36" fmla="*/ 237 w 417"/>
                    <a:gd name="T37" fmla="*/ 79 h 426"/>
                    <a:gd name="T38" fmla="*/ 247 w 417"/>
                    <a:gd name="T39" fmla="*/ 81 h 426"/>
                    <a:gd name="T40" fmla="*/ 264 w 417"/>
                    <a:gd name="T41" fmla="*/ 71 h 426"/>
                    <a:gd name="T42" fmla="*/ 286 w 417"/>
                    <a:gd name="T43" fmla="*/ 33 h 426"/>
                    <a:gd name="T44" fmla="*/ 278 w 417"/>
                    <a:gd name="T45" fmla="*/ 5 h 426"/>
                    <a:gd name="T46" fmla="*/ 251 w 417"/>
                    <a:gd name="T47" fmla="*/ 13 h 426"/>
                    <a:gd name="T48" fmla="*/ 229 w 417"/>
                    <a:gd name="T49" fmla="*/ 52 h 426"/>
                    <a:gd name="T50" fmla="*/ 237 w 417"/>
                    <a:gd name="T51" fmla="*/ 79 h 426"/>
                    <a:gd name="T52" fmla="*/ 412 w 417"/>
                    <a:gd name="T53" fmla="*/ 139 h 426"/>
                    <a:gd name="T54" fmla="*/ 385 w 417"/>
                    <a:gd name="T55" fmla="*/ 131 h 426"/>
                    <a:gd name="T56" fmla="*/ 346 w 417"/>
                    <a:gd name="T57" fmla="*/ 153 h 426"/>
                    <a:gd name="T58" fmla="*/ 338 w 417"/>
                    <a:gd name="T59" fmla="*/ 180 h 426"/>
                    <a:gd name="T60" fmla="*/ 356 w 417"/>
                    <a:gd name="T61" fmla="*/ 190 h 426"/>
                    <a:gd name="T62" fmla="*/ 366 w 417"/>
                    <a:gd name="T63" fmla="*/ 188 h 426"/>
                    <a:gd name="T64" fmla="*/ 404 w 417"/>
                    <a:gd name="T65" fmla="*/ 166 h 426"/>
                    <a:gd name="T66" fmla="*/ 412 w 417"/>
                    <a:gd name="T67" fmla="*/ 139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17" h="426">
                      <a:moveTo>
                        <a:pt x="121" y="94"/>
                      </a:moveTo>
                      <a:cubicBezTo>
                        <a:pt x="98" y="116"/>
                        <a:pt x="0" y="256"/>
                        <a:pt x="85" y="341"/>
                      </a:cubicBezTo>
                      <a:cubicBezTo>
                        <a:pt x="170" y="426"/>
                        <a:pt x="309" y="328"/>
                        <a:pt x="332" y="305"/>
                      </a:cubicBezTo>
                      <a:cubicBezTo>
                        <a:pt x="354" y="283"/>
                        <a:pt x="325" y="217"/>
                        <a:pt x="267" y="159"/>
                      </a:cubicBezTo>
                      <a:cubicBezTo>
                        <a:pt x="209" y="101"/>
                        <a:pt x="143" y="72"/>
                        <a:pt x="121" y="94"/>
                      </a:cubicBezTo>
                      <a:close/>
                      <a:moveTo>
                        <a:pt x="306" y="286"/>
                      </a:moveTo>
                      <a:cubicBezTo>
                        <a:pt x="299" y="292"/>
                        <a:pt x="248" y="277"/>
                        <a:pt x="199" y="227"/>
                      </a:cubicBezTo>
                      <a:cubicBezTo>
                        <a:pt x="149" y="178"/>
                        <a:pt x="134" y="127"/>
                        <a:pt x="140" y="120"/>
                      </a:cubicBezTo>
                      <a:cubicBezTo>
                        <a:pt x="147" y="113"/>
                        <a:pt x="198" y="129"/>
                        <a:pt x="247" y="179"/>
                      </a:cubicBezTo>
                      <a:cubicBezTo>
                        <a:pt x="297" y="228"/>
                        <a:pt x="313" y="279"/>
                        <a:pt x="306" y="286"/>
                      </a:cubicBezTo>
                      <a:close/>
                      <a:moveTo>
                        <a:pt x="309" y="128"/>
                      </a:moveTo>
                      <a:cubicBezTo>
                        <a:pt x="314" y="128"/>
                        <a:pt x="319" y="126"/>
                        <a:pt x="323" y="122"/>
                      </a:cubicBezTo>
                      <a:cubicBezTo>
                        <a:pt x="361" y="84"/>
                        <a:pt x="361" y="84"/>
                        <a:pt x="361" y="84"/>
                      </a:cubicBezTo>
                      <a:cubicBezTo>
                        <a:pt x="369" y="76"/>
                        <a:pt x="369" y="64"/>
                        <a:pt x="361" y="56"/>
                      </a:cubicBezTo>
                      <a:cubicBezTo>
                        <a:pt x="353" y="48"/>
                        <a:pt x="341" y="48"/>
                        <a:pt x="333" y="56"/>
                      </a:cubicBezTo>
                      <a:cubicBezTo>
                        <a:pt x="295" y="94"/>
                        <a:pt x="295" y="94"/>
                        <a:pt x="295" y="94"/>
                      </a:cubicBezTo>
                      <a:cubicBezTo>
                        <a:pt x="287" y="102"/>
                        <a:pt x="287" y="115"/>
                        <a:pt x="295" y="122"/>
                      </a:cubicBezTo>
                      <a:cubicBezTo>
                        <a:pt x="299" y="126"/>
                        <a:pt x="304" y="128"/>
                        <a:pt x="309" y="128"/>
                      </a:cubicBezTo>
                      <a:close/>
                      <a:moveTo>
                        <a:pt x="237" y="79"/>
                      </a:moveTo>
                      <a:cubicBezTo>
                        <a:pt x="240" y="81"/>
                        <a:pt x="243" y="81"/>
                        <a:pt x="247" y="81"/>
                      </a:cubicBezTo>
                      <a:cubicBezTo>
                        <a:pt x="254" y="81"/>
                        <a:pt x="260" y="78"/>
                        <a:pt x="264" y="71"/>
                      </a:cubicBezTo>
                      <a:cubicBezTo>
                        <a:pt x="286" y="33"/>
                        <a:pt x="286" y="33"/>
                        <a:pt x="286" y="33"/>
                      </a:cubicBezTo>
                      <a:cubicBezTo>
                        <a:pt x="291" y="23"/>
                        <a:pt x="288" y="11"/>
                        <a:pt x="278" y="5"/>
                      </a:cubicBezTo>
                      <a:cubicBezTo>
                        <a:pt x="268" y="0"/>
                        <a:pt x="256" y="3"/>
                        <a:pt x="251" y="13"/>
                      </a:cubicBezTo>
                      <a:cubicBezTo>
                        <a:pt x="229" y="52"/>
                        <a:pt x="229" y="52"/>
                        <a:pt x="229" y="52"/>
                      </a:cubicBezTo>
                      <a:cubicBezTo>
                        <a:pt x="224" y="61"/>
                        <a:pt x="227" y="73"/>
                        <a:pt x="237" y="79"/>
                      </a:cubicBezTo>
                      <a:close/>
                      <a:moveTo>
                        <a:pt x="412" y="139"/>
                      </a:moveTo>
                      <a:cubicBezTo>
                        <a:pt x="406" y="129"/>
                        <a:pt x="394" y="126"/>
                        <a:pt x="385" y="131"/>
                      </a:cubicBezTo>
                      <a:cubicBezTo>
                        <a:pt x="346" y="153"/>
                        <a:pt x="346" y="153"/>
                        <a:pt x="346" y="153"/>
                      </a:cubicBezTo>
                      <a:cubicBezTo>
                        <a:pt x="336" y="158"/>
                        <a:pt x="333" y="171"/>
                        <a:pt x="338" y="180"/>
                      </a:cubicBezTo>
                      <a:cubicBezTo>
                        <a:pt x="342" y="187"/>
                        <a:pt x="349" y="190"/>
                        <a:pt x="356" y="190"/>
                      </a:cubicBezTo>
                      <a:cubicBezTo>
                        <a:pt x="359" y="190"/>
                        <a:pt x="363" y="190"/>
                        <a:pt x="366" y="188"/>
                      </a:cubicBezTo>
                      <a:cubicBezTo>
                        <a:pt x="404" y="166"/>
                        <a:pt x="404" y="166"/>
                        <a:pt x="404" y="166"/>
                      </a:cubicBezTo>
                      <a:cubicBezTo>
                        <a:pt x="414" y="161"/>
                        <a:pt x="417" y="149"/>
                        <a:pt x="412" y="139"/>
                      </a:cubicBezTo>
                      <a:close/>
                    </a:path>
                  </a:pathLst>
                </a:custGeom>
                <a:solidFill>
                  <a:schemeClr val="bg2"/>
                </a:solidFill>
                <a:ln>
                  <a:noFill/>
                </a:ln>
              </p:spPr>
              <p:txBody>
                <a:bodyPr vert="horz" wrap="square" lIns="68580" tIns="34290" rIns="68580" bIns="34290" numCol="1" anchor="t" anchorCtr="0" compatLnSpc="1"/>
                <a:lstStyle/>
                <a:p>
                  <a:endParaRPr lang="en-US" sz="1350" dirty="0">
                    <a:cs typeface="+mn-ea"/>
                    <a:sym typeface="+mn-lt"/>
                  </a:endParaRPr>
                </a:p>
              </p:txBody>
            </p:sp>
          </p:grpSp>
          <p:sp>
            <p:nvSpPr>
              <p:cNvPr id="28" name="Content Placeholder 2"/>
              <p:cNvSpPr txBox="1"/>
              <p:nvPr/>
            </p:nvSpPr>
            <p:spPr>
              <a:xfrm>
                <a:off x="12070" y="5628"/>
                <a:ext cx="5172" cy="1110"/>
              </a:xfrm>
              <a:prstGeom prst="rect">
                <a:avLst/>
              </a:prstGeom>
            </p:spPr>
            <p:txBody>
              <a:bodyPr vert="horz" lIns="68580" tIns="34290" rIns="68580" bIns="3429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zh-CN" altLang="en-US" sz="2000" b="1" dirty="0">
                    <a:solidFill>
                      <a:schemeClr val="tx1">
                        <a:lumMod val="50000"/>
                        <a:lumOff val="50000"/>
                      </a:schemeClr>
                    </a:solidFill>
                    <a:latin typeface="微软雅黑" charset="0"/>
                    <a:ea typeface="微软雅黑" charset="0"/>
                    <a:cs typeface="+mn-ea"/>
                    <a:sym typeface="+mn-lt"/>
                  </a:rPr>
                  <a:t>展现方式</a:t>
                </a:r>
                <a:r>
                  <a:rPr lang="en-US" sz="2000" b="1" dirty="0">
                    <a:solidFill>
                      <a:schemeClr val="tx1">
                        <a:lumMod val="50000"/>
                        <a:lumOff val="50000"/>
                      </a:schemeClr>
                    </a:solidFill>
                    <a:latin typeface="微软雅黑" charset="0"/>
                    <a:ea typeface="微软雅黑" charset="0"/>
                    <a:cs typeface="+mn-ea"/>
                    <a:sym typeface="+mn-lt"/>
                  </a:rPr>
                  <a:t/>
                </a:r>
                <a:br>
                  <a:rPr lang="en-US" sz="2000" b="1" dirty="0">
                    <a:solidFill>
                      <a:schemeClr val="tx1">
                        <a:lumMod val="50000"/>
                        <a:lumOff val="50000"/>
                      </a:schemeClr>
                    </a:solidFill>
                    <a:latin typeface="微软雅黑" charset="0"/>
                    <a:ea typeface="微软雅黑" charset="0"/>
                    <a:cs typeface="+mn-ea"/>
                    <a:sym typeface="+mn-lt"/>
                  </a:rPr>
                </a:br>
                <a:r>
                  <a:rPr lang="zh-CN" altLang="en-US" sz="1600" dirty="0" smtClean="0">
                    <a:solidFill>
                      <a:schemeClr val="tx1">
                        <a:lumMod val="50000"/>
                        <a:lumOff val="50000"/>
                      </a:schemeClr>
                    </a:solidFill>
                    <a:latin typeface="微软雅黑" charset="0"/>
                    <a:ea typeface="微软雅黑" charset="0"/>
                    <a:cs typeface="+mn-ea"/>
                    <a:sym typeface="+mn-lt"/>
                  </a:rPr>
                  <a:t>淡蓝</a:t>
                </a:r>
                <a:r>
                  <a:rPr lang="zh-CN" altLang="en-US" sz="1600" dirty="0">
                    <a:solidFill>
                      <a:schemeClr val="tx1">
                        <a:lumMod val="50000"/>
                        <a:lumOff val="50000"/>
                      </a:schemeClr>
                    </a:solidFill>
                    <a:latin typeface="微软雅黑" charset="0"/>
                    <a:ea typeface="微软雅黑" charset="0"/>
                    <a:cs typeface="+mn-ea"/>
                    <a:sym typeface="+mn-lt"/>
                  </a:rPr>
                  <a:t>色背景</a:t>
                </a:r>
                <a:r>
                  <a:rPr lang="en-US" altLang="zh-CN" sz="1600" dirty="0">
                    <a:solidFill>
                      <a:schemeClr val="tx1">
                        <a:lumMod val="50000"/>
                        <a:lumOff val="50000"/>
                      </a:schemeClr>
                    </a:solidFill>
                    <a:latin typeface="微软雅黑" charset="0"/>
                    <a:ea typeface="微软雅黑" charset="0"/>
                    <a:cs typeface="+mn-ea"/>
                    <a:sym typeface="+mn-lt"/>
                  </a:rPr>
                  <a:t>+Ad</a:t>
                </a:r>
                <a:r>
                  <a:rPr lang="zh-CN" altLang="en-US" sz="1600" dirty="0">
                    <a:solidFill>
                      <a:schemeClr val="tx1">
                        <a:lumMod val="50000"/>
                        <a:lumOff val="50000"/>
                      </a:schemeClr>
                    </a:solidFill>
                    <a:latin typeface="微软雅黑" charset="0"/>
                    <a:ea typeface="微软雅黑" charset="0"/>
                    <a:cs typeface="+mn-ea"/>
                    <a:sym typeface="+mn-lt"/>
                  </a:rPr>
                  <a:t>标识</a:t>
                </a:r>
                <a:r>
                  <a:rPr lang="en-US" altLang="zh-CN" sz="1600" dirty="0">
                    <a:solidFill>
                      <a:schemeClr val="tx1">
                        <a:lumMod val="50000"/>
                        <a:lumOff val="50000"/>
                      </a:schemeClr>
                    </a:solidFill>
                    <a:latin typeface="微软雅黑" charset="0"/>
                    <a:ea typeface="微软雅黑" charset="0"/>
                    <a:cs typeface="+mn-ea"/>
                    <a:sym typeface="+mn-lt"/>
                  </a:rPr>
                  <a:t>+</a:t>
                </a:r>
                <a:r>
                  <a:rPr lang="zh-CN" altLang="en-US" sz="1600" dirty="0">
                    <a:solidFill>
                      <a:schemeClr val="tx1">
                        <a:lumMod val="50000"/>
                        <a:lumOff val="50000"/>
                      </a:schemeClr>
                    </a:solidFill>
                    <a:latin typeface="微软雅黑" charset="0"/>
                    <a:ea typeface="微软雅黑" charset="0"/>
                    <a:cs typeface="+mn-ea"/>
                    <a:sym typeface="+mn-lt"/>
                  </a:rPr>
                  <a:t>排名</a:t>
                </a:r>
                <a:r>
                  <a:rPr lang="zh-CN" altLang="en-US" sz="1600" dirty="0" smtClean="0">
                    <a:solidFill>
                      <a:schemeClr val="tx1">
                        <a:lumMod val="50000"/>
                        <a:lumOff val="50000"/>
                      </a:schemeClr>
                    </a:solidFill>
                    <a:latin typeface="微软雅黑" charset="0"/>
                    <a:ea typeface="微软雅黑" charset="0"/>
                    <a:cs typeface="+mn-ea"/>
                    <a:sym typeface="+mn-lt"/>
                  </a:rPr>
                  <a:t>第一</a:t>
                </a:r>
                <a:endParaRPr lang="en-US" altLang="zh-CN" sz="1600" dirty="0">
                  <a:solidFill>
                    <a:schemeClr val="tx1">
                      <a:lumMod val="50000"/>
                      <a:lumOff val="50000"/>
                    </a:schemeClr>
                  </a:solidFill>
                  <a:latin typeface="微软雅黑" charset="0"/>
                  <a:ea typeface="微软雅黑" charset="0"/>
                  <a:cs typeface="+mn-ea"/>
                  <a:sym typeface="+mn-lt"/>
                </a:endParaRPr>
              </a:p>
            </p:txBody>
          </p:sp>
        </p:grpSp>
        <p:cxnSp>
          <p:nvCxnSpPr>
            <p:cNvPr id="30" name="直接连接符 29"/>
            <p:cNvCxnSpPr/>
            <p:nvPr/>
          </p:nvCxnSpPr>
          <p:spPr>
            <a:xfrm>
              <a:off x="12155" y="7058"/>
              <a:ext cx="5243" cy="0"/>
            </a:xfrm>
            <a:prstGeom prst="line">
              <a:avLst/>
            </a:prstGeom>
            <a:ln>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grpSp>
      <p:pic>
        <p:nvPicPr>
          <p:cNvPr id="2049" name="Picture 1" descr="C:\Users\Administrator\Documents\Tencent Files\2065633239\Image\C2C\9D7DFB0D6C038E2ED4412D2A5FA1054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16500" y="1206979"/>
            <a:ext cx="2839437" cy="50400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050" name="Picture 2" descr="C:\Users\Administrator\Documents\Tencent Files\2065633239\Image\C2C\538D33C6477C36103A48D5ED4C26C9ED.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3506" y="1217942"/>
            <a:ext cx="2839437" cy="50400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圆角矩形 11"/>
          <p:cNvSpPr/>
          <p:nvPr/>
        </p:nvSpPr>
        <p:spPr>
          <a:xfrm>
            <a:off x="363196" y="1015284"/>
            <a:ext cx="11182486" cy="1101600"/>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圆角矩形 7"/>
          <p:cNvSpPr/>
          <p:nvPr/>
        </p:nvSpPr>
        <p:spPr>
          <a:xfrm>
            <a:off x="371428" y="2328118"/>
            <a:ext cx="11182486" cy="1101600"/>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圆角矩形 6"/>
          <p:cNvSpPr/>
          <p:nvPr/>
        </p:nvSpPr>
        <p:spPr>
          <a:xfrm>
            <a:off x="354965" y="4975046"/>
            <a:ext cx="11198949" cy="1101015"/>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圆角矩形 5"/>
          <p:cNvSpPr/>
          <p:nvPr/>
        </p:nvSpPr>
        <p:spPr>
          <a:xfrm>
            <a:off x="371428" y="3689508"/>
            <a:ext cx="11182486" cy="1101600"/>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lstStyle/>
          <a:p>
            <a:r>
              <a:rPr lang="en-US" altLang="zh-CN" dirty="0" smtClean="0"/>
              <a:t>1.2 Search Ad</a:t>
            </a:r>
            <a:r>
              <a:rPr lang="zh-CN" altLang="en-US" dirty="0" smtClean="0"/>
              <a:t>后台广告结构</a:t>
            </a:r>
            <a:endParaRPr lang="zh-CN" altLang="en-US" dirty="0"/>
          </a:p>
        </p:txBody>
      </p:sp>
      <p:graphicFrame>
        <p:nvGraphicFramePr>
          <p:cNvPr id="5" name="图示 4"/>
          <p:cNvGraphicFramePr/>
          <p:nvPr>
            <p:extLst>
              <p:ext uri="{D42A27DB-BD31-4B8C-83A1-F6EECF244321}">
                <p14:modId xmlns:p14="http://schemas.microsoft.com/office/powerpoint/2010/main" val="3505816278"/>
              </p:ext>
            </p:extLst>
          </p:nvPr>
        </p:nvGraphicFramePr>
        <p:xfrm>
          <a:off x="2801122" y="1187865"/>
          <a:ext cx="8838250" cy="477418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文本框 8"/>
          <p:cNvSpPr txBox="1"/>
          <p:nvPr/>
        </p:nvSpPr>
        <p:spPr>
          <a:xfrm>
            <a:off x="485212" y="3987402"/>
            <a:ext cx="2315910" cy="369332"/>
          </a:xfrm>
          <a:prstGeom prst="rect">
            <a:avLst/>
          </a:prstGeom>
          <a:noFill/>
        </p:spPr>
        <p:txBody>
          <a:bodyPr wrap="square" rtlCol="0">
            <a:spAutoFit/>
          </a:bodyPr>
          <a:lstStyle/>
          <a:p>
            <a:r>
              <a:rPr lang="zh-CN" altLang="en-US" dirty="0" smtClean="0"/>
              <a:t>广告预算</a:t>
            </a:r>
            <a:endParaRPr lang="zh-CN" altLang="en-US" dirty="0"/>
          </a:p>
        </p:txBody>
      </p:sp>
      <p:sp>
        <p:nvSpPr>
          <p:cNvPr id="10" name="文本框 9"/>
          <p:cNvSpPr txBox="1"/>
          <p:nvPr/>
        </p:nvSpPr>
        <p:spPr>
          <a:xfrm>
            <a:off x="485212" y="5340887"/>
            <a:ext cx="3718298" cy="369332"/>
          </a:xfrm>
          <a:prstGeom prst="rect">
            <a:avLst/>
          </a:prstGeom>
          <a:noFill/>
        </p:spPr>
        <p:txBody>
          <a:bodyPr wrap="square" rtlCol="0">
            <a:spAutoFit/>
          </a:bodyPr>
          <a:lstStyle/>
          <a:p>
            <a:r>
              <a:rPr lang="zh-CN" altLang="en-US" dirty="0" smtClean="0"/>
              <a:t>广告策略</a:t>
            </a:r>
            <a:endParaRPr lang="zh-CN" altLang="en-US" dirty="0"/>
          </a:p>
        </p:txBody>
      </p:sp>
      <p:sp>
        <p:nvSpPr>
          <p:cNvPr id="11" name="文本框 10"/>
          <p:cNvSpPr txBox="1"/>
          <p:nvPr/>
        </p:nvSpPr>
        <p:spPr>
          <a:xfrm>
            <a:off x="485212" y="2696644"/>
            <a:ext cx="2315910" cy="369332"/>
          </a:xfrm>
          <a:prstGeom prst="rect">
            <a:avLst/>
          </a:prstGeom>
          <a:noFill/>
        </p:spPr>
        <p:txBody>
          <a:bodyPr wrap="square" rtlCol="0">
            <a:spAutoFit/>
          </a:bodyPr>
          <a:lstStyle/>
          <a:p>
            <a:r>
              <a:rPr lang="zh-CN" altLang="en-US" dirty="0" smtClean="0"/>
              <a:t>分配管理权限</a:t>
            </a:r>
            <a:endParaRPr lang="zh-CN" altLang="en-US" dirty="0"/>
          </a:p>
        </p:txBody>
      </p:sp>
      <p:sp>
        <p:nvSpPr>
          <p:cNvPr id="13" name="文本框 12"/>
          <p:cNvSpPr txBox="1"/>
          <p:nvPr/>
        </p:nvSpPr>
        <p:spPr>
          <a:xfrm>
            <a:off x="485212" y="1351461"/>
            <a:ext cx="2315910" cy="369332"/>
          </a:xfrm>
          <a:prstGeom prst="rect">
            <a:avLst/>
          </a:prstGeom>
          <a:noFill/>
        </p:spPr>
        <p:txBody>
          <a:bodyPr wrap="square" rtlCol="0">
            <a:spAutoFit/>
          </a:bodyPr>
          <a:lstStyle/>
          <a:p>
            <a:r>
              <a:rPr lang="zh-CN" altLang="en-US" dirty="0" smtClean="0"/>
              <a:t>付款等基础信息配置</a:t>
            </a:r>
            <a:endParaRPr lang="zh-CN" altLang="en-US" dirty="0"/>
          </a:p>
        </p:txBody>
      </p:sp>
    </p:spTree>
    <p:extLst>
      <p:ext uri="{BB962C8B-B14F-4D97-AF65-F5344CB8AC3E}">
        <p14:creationId xmlns:p14="http://schemas.microsoft.com/office/powerpoint/2010/main" val="334609234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标题 96"/>
          <p:cNvSpPr>
            <a:spLocks noGrp="1"/>
          </p:cNvSpPr>
          <p:nvPr>
            <p:ph type="title"/>
          </p:nvPr>
        </p:nvSpPr>
        <p:spPr/>
        <p:txBody>
          <a:bodyPr>
            <a:normAutofit/>
          </a:bodyPr>
          <a:lstStyle/>
          <a:p>
            <a:r>
              <a:rPr lang="en-US" altLang="zh-CN" dirty="0" smtClean="0">
                <a:sym typeface="+mn-ea"/>
              </a:rPr>
              <a:t>1.3 Search Ads</a:t>
            </a:r>
            <a:r>
              <a:rPr lang="en-US" altLang="zh-CN" sz="2600" dirty="0" smtClean="0">
                <a:sym typeface="+mn-ea"/>
              </a:rPr>
              <a:t>—</a:t>
            </a:r>
            <a:r>
              <a:rPr lang="zh-CN" altLang="en-US" sz="2600" dirty="0">
                <a:sym typeface="+mn-ea"/>
              </a:rPr>
              <a:t>投放流程</a:t>
            </a:r>
            <a:endParaRPr lang="zh-CN" altLang="en-US" sz="2600" dirty="0"/>
          </a:p>
        </p:txBody>
      </p:sp>
      <p:grpSp>
        <p:nvGrpSpPr>
          <p:cNvPr id="95" name="组合 94"/>
          <p:cNvGrpSpPr/>
          <p:nvPr/>
        </p:nvGrpSpPr>
        <p:grpSpPr>
          <a:xfrm>
            <a:off x="1657985" y="1568450"/>
            <a:ext cx="8693150" cy="687705"/>
            <a:chOff x="2730" y="8053"/>
            <a:chExt cx="13690" cy="1083"/>
          </a:xfrm>
        </p:grpSpPr>
        <p:sp>
          <p:nvSpPr>
            <p:cNvPr id="77" name="文本框 76"/>
            <p:cNvSpPr txBox="1"/>
            <p:nvPr/>
          </p:nvSpPr>
          <p:spPr>
            <a:xfrm>
              <a:off x="3233" y="8217"/>
              <a:ext cx="12144" cy="761"/>
            </a:xfrm>
            <a:prstGeom prst="rect">
              <a:avLst/>
            </a:prstGeom>
            <a:noFill/>
          </p:spPr>
          <p:txBody>
            <a:bodyPr wrap="square" rtlCol="0">
              <a:spAutoFit/>
            </a:bodyPr>
            <a:lstStyle/>
            <a:p>
              <a:pPr algn="ctr"/>
              <a:r>
                <a:rPr lang="zh-CN" altLang="en-US" sz="2400" dirty="0">
                  <a:solidFill>
                    <a:schemeClr val="tx1">
                      <a:lumMod val="50000"/>
                      <a:lumOff val="50000"/>
                    </a:schemeClr>
                  </a:solidFill>
                  <a:latin typeface="微软雅黑" charset="0"/>
                  <a:ea typeface="微软雅黑" charset="0"/>
                </a:rPr>
                <a:t>投放流程图</a:t>
              </a:r>
            </a:p>
          </p:txBody>
        </p:sp>
        <p:cxnSp>
          <p:nvCxnSpPr>
            <p:cNvPr id="79" name="直接连接符 78"/>
            <p:cNvCxnSpPr/>
            <p:nvPr/>
          </p:nvCxnSpPr>
          <p:spPr>
            <a:xfrm>
              <a:off x="2730" y="9136"/>
              <a:ext cx="13690" cy="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0" name="直接连接符 79"/>
            <p:cNvCxnSpPr/>
            <p:nvPr/>
          </p:nvCxnSpPr>
          <p:spPr>
            <a:xfrm>
              <a:off x="2730" y="8053"/>
              <a:ext cx="13690" cy="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grpSp>
        <p:nvGrpSpPr>
          <p:cNvPr id="93" name="组合 92"/>
          <p:cNvGrpSpPr/>
          <p:nvPr/>
        </p:nvGrpSpPr>
        <p:grpSpPr>
          <a:xfrm>
            <a:off x="157480" y="2654300"/>
            <a:ext cx="11640185" cy="2515235"/>
            <a:chOff x="193" y="3877"/>
            <a:chExt cx="18331" cy="3961"/>
          </a:xfrm>
        </p:grpSpPr>
        <p:sp>
          <p:nvSpPr>
            <p:cNvPr id="35" name="矩形 34"/>
            <p:cNvSpPr/>
            <p:nvPr/>
          </p:nvSpPr>
          <p:spPr>
            <a:xfrm>
              <a:off x="14718" y="3894"/>
              <a:ext cx="3806" cy="3945"/>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任意多边形 89"/>
            <p:cNvSpPr/>
            <p:nvPr/>
          </p:nvSpPr>
          <p:spPr>
            <a:xfrm>
              <a:off x="11162" y="3894"/>
              <a:ext cx="4192" cy="3945"/>
            </a:xfrm>
            <a:custGeom>
              <a:avLst/>
              <a:gdLst>
                <a:gd name="connsiteX0" fmla="*/ 0 w 3132137"/>
                <a:gd name="connsiteY0" fmla="*/ 0 h 3924300"/>
                <a:gd name="connsiteX1" fmla="*/ 2700337 w 3132137"/>
                <a:gd name="connsiteY1" fmla="*/ 0 h 3924300"/>
                <a:gd name="connsiteX2" fmla="*/ 2700337 w 3132137"/>
                <a:gd name="connsiteY2" fmla="*/ 1331912 h 3924300"/>
                <a:gd name="connsiteX3" fmla="*/ 3132137 w 3132137"/>
                <a:gd name="connsiteY3" fmla="*/ 1979612 h 3924300"/>
                <a:gd name="connsiteX4" fmla="*/ 2700337 w 3132137"/>
                <a:gd name="connsiteY4" fmla="*/ 2627312 h 3924300"/>
                <a:gd name="connsiteX5" fmla="*/ 2700337 w 3132137"/>
                <a:gd name="connsiteY5" fmla="*/ 3924300 h 3924300"/>
                <a:gd name="connsiteX6" fmla="*/ 0 w 3132137"/>
                <a:gd name="connsiteY6" fmla="*/ 3924300 h 392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32137" h="3924300">
                  <a:moveTo>
                    <a:pt x="0" y="0"/>
                  </a:moveTo>
                  <a:lnTo>
                    <a:pt x="2700337" y="0"/>
                  </a:lnTo>
                  <a:lnTo>
                    <a:pt x="2700337" y="1331912"/>
                  </a:lnTo>
                  <a:lnTo>
                    <a:pt x="3132137" y="1979612"/>
                  </a:lnTo>
                  <a:lnTo>
                    <a:pt x="2700337" y="2627312"/>
                  </a:lnTo>
                  <a:lnTo>
                    <a:pt x="2700337" y="3924300"/>
                  </a:lnTo>
                  <a:lnTo>
                    <a:pt x="0" y="392430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任意多边形 49"/>
            <p:cNvSpPr/>
            <p:nvPr/>
          </p:nvSpPr>
          <p:spPr>
            <a:xfrm>
              <a:off x="7561" y="3877"/>
              <a:ext cx="4192" cy="3945"/>
            </a:xfrm>
            <a:custGeom>
              <a:avLst/>
              <a:gdLst>
                <a:gd name="connsiteX0" fmla="*/ 0 w 3132137"/>
                <a:gd name="connsiteY0" fmla="*/ 0 h 3924300"/>
                <a:gd name="connsiteX1" fmla="*/ 2700337 w 3132137"/>
                <a:gd name="connsiteY1" fmla="*/ 0 h 3924300"/>
                <a:gd name="connsiteX2" fmla="*/ 2700337 w 3132137"/>
                <a:gd name="connsiteY2" fmla="*/ 1331912 h 3924300"/>
                <a:gd name="connsiteX3" fmla="*/ 3132137 w 3132137"/>
                <a:gd name="connsiteY3" fmla="*/ 1979612 h 3924300"/>
                <a:gd name="connsiteX4" fmla="*/ 2700337 w 3132137"/>
                <a:gd name="connsiteY4" fmla="*/ 2627312 h 3924300"/>
                <a:gd name="connsiteX5" fmla="*/ 2700337 w 3132137"/>
                <a:gd name="connsiteY5" fmla="*/ 3924300 h 3924300"/>
                <a:gd name="connsiteX6" fmla="*/ 0 w 3132137"/>
                <a:gd name="connsiteY6" fmla="*/ 3924300 h 392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32137" h="3924300">
                  <a:moveTo>
                    <a:pt x="0" y="0"/>
                  </a:moveTo>
                  <a:lnTo>
                    <a:pt x="2700337" y="0"/>
                  </a:lnTo>
                  <a:lnTo>
                    <a:pt x="2700337" y="1331912"/>
                  </a:lnTo>
                  <a:lnTo>
                    <a:pt x="3132137" y="1979612"/>
                  </a:lnTo>
                  <a:lnTo>
                    <a:pt x="2700337" y="2627312"/>
                  </a:lnTo>
                  <a:lnTo>
                    <a:pt x="2700337" y="3924300"/>
                  </a:lnTo>
                  <a:lnTo>
                    <a:pt x="0" y="3924300"/>
                  </a:lnTo>
                  <a:close/>
                </a:path>
              </a:pathLst>
            </a:cu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50"/>
            <p:cNvSpPr/>
            <p:nvPr/>
          </p:nvSpPr>
          <p:spPr>
            <a:xfrm>
              <a:off x="3760" y="3885"/>
              <a:ext cx="4410" cy="3945"/>
            </a:xfrm>
            <a:custGeom>
              <a:avLst/>
              <a:gdLst>
                <a:gd name="connsiteX0" fmla="*/ 0 w 3132137"/>
                <a:gd name="connsiteY0" fmla="*/ 0 h 3924300"/>
                <a:gd name="connsiteX1" fmla="*/ 2700337 w 3132137"/>
                <a:gd name="connsiteY1" fmla="*/ 0 h 3924300"/>
                <a:gd name="connsiteX2" fmla="*/ 2700337 w 3132137"/>
                <a:gd name="connsiteY2" fmla="*/ 1331912 h 3924300"/>
                <a:gd name="connsiteX3" fmla="*/ 3132137 w 3132137"/>
                <a:gd name="connsiteY3" fmla="*/ 1979612 h 3924300"/>
                <a:gd name="connsiteX4" fmla="*/ 2700337 w 3132137"/>
                <a:gd name="connsiteY4" fmla="*/ 2627312 h 3924300"/>
                <a:gd name="connsiteX5" fmla="*/ 2700337 w 3132137"/>
                <a:gd name="connsiteY5" fmla="*/ 3924300 h 3924300"/>
                <a:gd name="connsiteX6" fmla="*/ 0 w 3132137"/>
                <a:gd name="connsiteY6" fmla="*/ 3924300 h 392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32137" h="3924300">
                  <a:moveTo>
                    <a:pt x="0" y="0"/>
                  </a:moveTo>
                  <a:lnTo>
                    <a:pt x="2700337" y="0"/>
                  </a:lnTo>
                  <a:lnTo>
                    <a:pt x="2700337" y="1331912"/>
                  </a:lnTo>
                  <a:lnTo>
                    <a:pt x="3132137" y="1979612"/>
                  </a:lnTo>
                  <a:lnTo>
                    <a:pt x="2700337" y="2627312"/>
                  </a:lnTo>
                  <a:lnTo>
                    <a:pt x="2700337" y="3924300"/>
                  </a:lnTo>
                  <a:lnTo>
                    <a:pt x="0" y="3924300"/>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任意多边形 51"/>
            <p:cNvSpPr/>
            <p:nvPr/>
          </p:nvSpPr>
          <p:spPr>
            <a:xfrm>
              <a:off x="193" y="3885"/>
              <a:ext cx="4189" cy="3945"/>
            </a:xfrm>
            <a:custGeom>
              <a:avLst/>
              <a:gdLst>
                <a:gd name="connsiteX0" fmla="*/ 0 w 3132137"/>
                <a:gd name="connsiteY0" fmla="*/ 0 h 3924300"/>
                <a:gd name="connsiteX1" fmla="*/ 2700337 w 3132137"/>
                <a:gd name="connsiteY1" fmla="*/ 0 h 3924300"/>
                <a:gd name="connsiteX2" fmla="*/ 2700337 w 3132137"/>
                <a:gd name="connsiteY2" fmla="*/ 1331912 h 3924300"/>
                <a:gd name="connsiteX3" fmla="*/ 3132137 w 3132137"/>
                <a:gd name="connsiteY3" fmla="*/ 1979612 h 3924300"/>
                <a:gd name="connsiteX4" fmla="*/ 2700337 w 3132137"/>
                <a:gd name="connsiteY4" fmla="*/ 2627312 h 3924300"/>
                <a:gd name="connsiteX5" fmla="*/ 2700337 w 3132137"/>
                <a:gd name="connsiteY5" fmla="*/ 3924300 h 3924300"/>
                <a:gd name="connsiteX6" fmla="*/ 0 w 3132137"/>
                <a:gd name="connsiteY6" fmla="*/ 3924300 h 392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32137" h="3924300">
                  <a:moveTo>
                    <a:pt x="0" y="0"/>
                  </a:moveTo>
                  <a:lnTo>
                    <a:pt x="2700337" y="0"/>
                  </a:lnTo>
                  <a:lnTo>
                    <a:pt x="2700337" y="1331912"/>
                  </a:lnTo>
                  <a:lnTo>
                    <a:pt x="3132137" y="1979612"/>
                  </a:lnTo>
                  <a:lnTo>
                    <a:pt x="2700337" y="2627312"/>
                  </a:lnTo>
                  <a:lnTo>
                    <a:pt x="2700337" y="3924300"/>
                  </a:lnTo>
                  <a:lnTo>
                    <a:pt x="0" y="3924300"/>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94" name="组合 93"/>
          <p:cNvGrpSpPr/>
          <p:nvPr/>
        </p:nvGrpSpPr>
        <p:grpSpPr>
          <a:xfrm>
            <a:off x="664210" y="4774565"/>
            <a:ext cx="10728325" cy="384810"/>
            <a:chOff x="1301" y="3271"/>
            <a:chExt cx="16895" cy="606"/>
          </a:xfrm>
        </p:grpSpPr>
        <p:sp>
          <p:nvSpPr>
            <p:cNvPr id="81" name="文本框 80"/>
            <p:cNvSpPr txBox="1"/>
            <p:nvPr/>
          </p:nvSpPr>
          <p:spPr>
            <a:xfrm>
              <a:off x="1301" y="3271"/>
              <a:ext cx="1728" cy="606"/>
            </a:xfrm>
            <a:prstGeom prst="rect">
              <a:avLst/>
            </a:prstGeom>
            <a:noFill/>
          </p:spPr>
          <p:txBody>
            <a:bodyPr wrap="none" rtlCol="0">
              <a:spAutoFit/>
            </a:bodyPr>
            <a:lstStyle/>
            <a:p>
              <a:r>
                <a:rPr lang="zh-CN" altLang="en-US" b="1" dirty="0">
                  <a:solidFill>
                    <a:srgbClr val="F7F8F8"/>
                  </a:solidFill>
                  <a:latin typeface="微软雅黑" pitchFamily="34" charset="-122"/>
                  <a:ea typeface="微软雅黑" pitchFamily="34" charset="-122"/>
                </a:rPr>
                <a:t>选择产品</a:t>
              </a:r>
            </a:p>
          </p:txBody>
        </p:sp>
        <p:sp>
          <p:nvSpPr>
            <p:cNvPr id="83" name="文本框 82"/>
            <p:cNvSpPr txBox="1"/>
            <p:nvPr/>
          </p:nvSpPr>
          <p:spPr>
            <a:xfrm>
              <a:off x="4819" y="3271"/>
              <a:ext cx="2088" cy="606"/>
            </a:xfrm>
            <a:prstGeom prst="rect">
              <a:avLst/>
            </a:prstGeom>
            <a:noFill/>
          </p:spPr>
          <p:txBody>
            <a:bodyPr wrap="none" rtlCol="0">
              <a:spAutoFit/>
            </a:bodyPr>
            <a:lstStyle/>
            <a:p>
              <a:r>
                <a:rPr lang="zh-CN" altLang="en-US" b="1" dirty="0">
                  <a:solidFill>
                    <a:srgbClr val="F7F8F8"/>
                  </a:solidFill>
                  <a:effectLst/>
                  <a:latin typeface="微软雅黑" pitchFamily="34" charset="-122"/>
                  <a:ea typeface="微软雅黑" pitchFamily="34" charset="-122"/>
                </a:rPr>
                <a:t>选择关键词</a:t>
              </a:r>
            </a:p>
          </p:txBody>
        </p:sp>
        <p:sp>
          <p:nvSpPr>
            <p:cNvPr id="85" name="文本框 84"/>
            <p:cNvSpPr txBox="1"/>
            <p:nvPr/>
          </p:nvSpPr>
          <p:spPr>
            <a:xfrm>
              <a:off x="8303" y="3271"/>
              <a:ext cx="2808" cy="606"/>
            </a:xfrm>
            <a:prstGeom prst="rect">
              <a:avLst/>
            </a:prstGeom>
            <a:noFill/>
          </p:spPr>
          <p:txBody>
            <a:bodyPr wrap="none" rtlCol="0">
              <a:spAutoFit/>
            </a:bodyPr>
            <a:lstStyle/>
            <a:p>
              <a:r>
                <a:rPr lang="zh-CN" altLang="en-US" b="1" dirty="0">
                  <a:solidFill>
                    <a:srgbClr val="F7F8F8"/>
                  </a:solidFill>
                  <a:latin typeface="微软雅黑" pitchFamily="34" charset="-122"/>
                  <a:ea typeface="微软雅黑" pitchFamily="34" charset="-122"/>
                </a:rPr>
                <a:t>设定预算和出价</a:t>
              </a:r>
            </a:p>
          </p:txBody>
        </p:sp>
        <p:sp>
          <p:nvSpPr>
            <p:cNvPr id="87" name="文本框 86"/>
            <p:cNvSpPr txBox="1"/>
            <p:nvPr/>
          </p:nvSpPr>
          <p:spPr>
            <a:xfrm>
              <a:off x="12440" y="3271"/>
              <a:ext cx="1728" cy="606"/>
            </a:xfrm>
            <a:prstGeom prst="rect">
              <a:avLst/>
            </a:prstGeom>
            <a:noFill/>
          </p:spPr>
          <p:txBody>
            <a:bodyPr wrap="none" rtlCol="0">
              <a:spAutoFit/>
            </a:bodyPr>
            <a:lstStyle/>
            <a:p>
              <a:r>
                <a:rPr lang="zh-CN" altLang="en-US" b="1" dirty="0">
                  <a:solidFill>
                    <a:srgbClr val="F7F8F8"/>
                  </a:solidFill>
                  <a:latin typeface="微软雅黑" pitchFamily="34" charset="-122"/>
                  <a:ea typeface="微软雅黑" pitchFamily="34" charset="-122"/>
                </a:rPr>
                <a:t>精准投放</a:t>
              </a:r>
            </a:p>
          </p:txBody>
        </p:sp>
        <p:sp>
          <p:nvSpPr>
            <p:cNvPr id="91" name="文本框 90"/>
            <p:cNvSpPr txBox="1"/>
            <p:nvPr/>
          </p:nvSpPr>
          <p:spPr>
            <a:xfrm>
              <a:off x="15748" y="3271"/>
              <a:ext cx="2448" cy="606"/>
            </a:xfrm>
            <a:prstGeom prst="rect">
              <a:avLst/>
            </a:prstGeom>
            <a:noFill/>
          </p:spPr>
          <p:txBody>
            <a:bodyPr wrap="none" rtlCol="0">
              <a:spAutoFit/>
            </a:bodyPr>
            <a:lstStyle/>
            <a:p>
              <a:r>
                <a:rPr lang="zh-CN" altLang="en-US" b="1" dirty="0">
                  <a:solidFill>
                    <a:srgbClr val="F7F8F8"/>
                  </a:solidFill>
                  <a:latin typeface="微软雅黑" pitchFamily="34" charset="-122"/>
                  <a:ea typeface="微软雅黑" pitchFamily="34" charset="-122"/>
                </a:rPr>
                <a:t>填写支付信息</a:t>
              </a:r>
            </a:p>
          </p:txBody>
        </p:sp>
      </p:grpSp>
      <p:sp>
        <p:nvSpPr>
          <p:cNvPr id="53" name="Freeform 5"/>
          <p:cNvSpPr>
            <a:spLocks noEditPoints="1"/>
          </p:cNvSpPr>
          <p:nvPr/>
        </p:nvSpPr>
        <p:spPr bwMode="auto">
          <a:xfrm>
            <a:off x="3159238" y="3419719"/>
            <a:ext cx="1090870" cy="1064986"/>
          </a:xfrm>
          <a:custGeom>
            <a:avLst/>
            <a:gdLst>
              <a:gd name="T0" fmla="*/ 98 w 124"/>
              <a:gd name="T1" fmla="*/ 9 h 119"/>
              <a:gd name="T2" fmla="*/ 88 w 124"/>
              <a:gd name="T3" fmla="*/ 26 h 119"/>
              <a:gd name="T4" fmla="*/ 43 w 124"/>
              <a:gd name="T5" fmla="*/ 28 h 119"/>
              <a:gd name="T6" fmla="*/ 6 w 124"/>
              <a:gd name="T7" fmla="*/ 86 h 119"/>
              <a:gd name="T8" fmla="*/ 54 w 124"/>
              <a:gd name="T9" fmla="*/ 113 h 119"/>
              <a:gd name="T10" fmla="*/ 102 w 124"/>
              <a:gd name="T11" fmla="*/ 53 h 119"/>
              <a:gd name="T12" fmla="*/ 91 w 124"/>
              <a:gd name="T13" fmla="*/ 30 h 119"/>
              <a:gd name="T14" fmla="*/ 115 w 124"/>
              <a:gd name="T15" fmla="*/ 16 h 119"/>
              <a:gd name="T16" fmla="*/ 106 w 124"/>
              <a:gd name="T17" fmla="*/ 4 h 119"/>
              <a:gd name="T18" fmla="*/ 36 w 124"/>
              <a:gd name="T19" fmla="*/ 99 h 119"/>
              <a:gd name="T20" fmla="*/ 35 w 124"/>
              <a:gd name="T21" fmla="*/ 96 h 119"/>
              <a:gd name="T22" fmla="*/ 31 w 124"/>
              <a:gd name="T23" fmla="*/ 91 h 119"/>
              <a:gd name="T24" fmla="*/ 24 w 124"/>
              <a:gd name="T25" fmla="*/ 82 h 119"/>
              <a:gd name="T26" fmla="*/ 27 w 124"/>
              <a:gd name="T27" fmla="*/ 83 h 119"/>
              <a:gd name="T28" fmla="*/ 25 w 124"/>
              <a:gd name="T29" fmla="*/ 88 h 119"/>
              <a:gd name="T30" fmla="*/ 38 w 124"/>
              <a:gd name="T31" fmla="*/ 88 h 119"/>
              <a:gd name="T32" fmla="*/ 52 w 124"/>
              <a:gd name="T33" fmla="*/ 80 h 119"/>
              <a:gd name="T34" fmla="*/ 51 w 124"/>
              <a:gd name="T35" fmla="*/ 84 h 119"/>
              <a:gd name="T36" fmla="*/ 41 w 124"/>
              <a:gd name="T37" fmla="*/ 86 h 119"/>
              <a:gd name="T38" fmla="*/ 40 w 124"/>
              <a:gd name="T39" fmla="*/ 69 h 119"/>
              <a:gd name="T40" fmla="*/ 34 w 124"/>
              <a:gd name="T41" fmla="*/ 77 h 119"/>
              <a:gd name="T42" fmla="*/ 36 w 124"/>
              <a:gd name="T43" fmla="*/ 70 h 119"/>
              <a:gd name="T44" fmla="*/ 52 w 124"/>
              <a:gd name="T45" fmla="*/ 76 h 119"/>
              <a:gd name="T46" fmla="*/ 52 w 124"/>
              <a:gd name="T47" fmla="*/ 80 h 119"/>
              <a:gd name="T48" fmla="*/ 49 w 124"/>
              <a:gd name="T49" fmla="*/ 65 h 119"/>
              <a:gd name="T50" fmla="*/ 52 w 124"/>
              <a:gd name="T51" fmla="*/ 62 h 119"/>
              <a:gd name="T52" fmla="*/ 75 w 124"/>
              <a:gd name="T53" fmla="*/ 60 h 119"/>
              <a:gd name="T54" fmla="*/ 59 w 124"/>
              <a:gd name="T55" fmla="*/ 62 h 119"/>
              <a:gd name="T56" fmla="*/ 70 w 124"/>
              <a:gd name="T57" fmla="*/ 49 h 119"/>
              <a:gd name="T58" fmla="*/ 61 w 124"/>
              <a:gd name="T59" fmla="*/ 60 h 119"/>
              <a:gd name="T60" fmla="*/ 74 w 124"/>
              <a:gd name="T61" fmla="*/ 55 h 119"/>
              <a:gd name="T62" fmla="*/ 82 w 124"/>
              <a:gd name="T63" fmla="*/ 46 h 119"/>
              <a:gd name="T64" fmla="*/ 73 w 124"/>
              <a:gd name="T65" fmla="*/ 36 h 119"/>
              <a:gd name="T66" fmla="*/ 82 w 124"/>
              <a:gd name="T67" fmla="*/ 46 h 119"/>
              <a:gd name="T68" fmla="*/ 114 w 124"/>
              <a:gd name="T69" fmla="*/ 16 h 119"/>
              <a:gd name="T70" fmla="*/ 90 w 124"/>
              <a:gd name="T71" fmla="*/ 29 h 119"/>
              <a:gd name="T72" fmla="*/ 88 w 124"/>
              <a:gd name="T73" fmla="*/ 27 h 119"/>
              <a:gd name="T74" fmla="*/ 99 w 124"/>
              <a:gd name="T75" fmla="*/ 10 h 119"/>
              <a:gd name="T76" fmla="*/ 116 w 124"/>
              <a:gd name="T77" fmla="*/ 13 h 119"/>
              <a:gd name="T78" fmla="*/ 46 w 124"/>
              <a:gd name="T79" fmla="*/ 74 h 119"/>
              <a:gd name="T80" fmla="*/ 48 w 124"/>
              <a:gd name="T81" fmla="*/ 84 h 119"/>
              <a:gd name="T82" fmla="*/ 49 w 124"/>
              <a:gd name="T83" fmla="*/ 77 h 119"/>
              <a:gd name="T84" fmla="*/ 57 w 124"/>
              <a:gd name="T85" fmla="*/ 53 h 119"/>
              <a:gd name="T86" fmla="*/ 59 w 124"/>
              <a:gd name="T87" fmla="*/ 5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 h="119">
                <a:moveTo>
                  <a:pt x="106" y="4"/>
                </a:moveTo>
                <a:cubicBezTo>
                  <a:pt x="102" y="6"/>
                  <a:pt x="101" y="6"/>
                  <a:pt x="98" y="9"/>
                </a:cubicBezTo>
                <a:cubicBezTo>
                  <a:pt x="95" y="12"/>
                  <a:pt x="93" y="16"/>
                  <a:pt x="91" y="18"/>
                </a:cubicBezTo>
                <a:cubicBezTo>
                  <a:pt x="90" y="21"/>
                  <a:pt x="88" y="23"/>
                  <a:pt x="88" y="26"/>
                </a:cubicBezTo>
                <a:cubicBezTo>
                  <a:pt x="82" y="21"/>
                  <a:pt x="72" y="17"/>
                  <a:pt x="66" y="17"/>
                </a:cubicBezTo>
                <a:cubicBezTo>
                  <a:pt x="59" y="17"/>
                  <a:pt x="49" y="22"/>
                  <a:pt x="43" y="28"/>
                </a:cubicBezTo>
                <a:cubicBezTo>
                  <a:pt x="6" y="64"/>
                  <a:pt x="6" y="64"/>
                  <a:pt x="6" y="64"/>
                </a:cubicBezTo>
                <a:cubicBezTo>
                  <a:pt x="0" y="70"/>
                  <a:pt x="0" y="80"/>
                  <a:pt x="6" y="86"/>
                </a:cubicBezTo>
                <a:cubicBezTo>
                  <a:pt x="33" y="113"/>
                  <a:pt x="33" y="113"/>
                  <a:pt x="33" y="113"/>
                </a:cubicBezTo>
                <a:cubicBezTo>
                  <a:pt x="39" y="119"/>
                  <a:pt x="48" y="119"/>
                  <a:pt x="54" y="113"/>
                </a:cubicBezTo>
                <a:cubicBezTo>
                  <a:pt x="91" y="76"/>
                  <a:pt x="91" y="76"/>
                  <a:pt x="91" y="76"/>
                </a:cubicBezTo>
                <a:cubicBezTo>
                  <a:pt x="97" y="70"/>
                  <a:pt x="102" y="60"/>
                  <a:pt x="102" y="53"/>
                </a:cubicBezTo>
                <a:cubicBezTo>
                  <a:pt x="102" y="46"/>
                  <a:pt x="97" y="36"/>
                  <a:pt x="91" y="30"/>
                </a:cubicBezTo>
                <a:cubicBezTo>
                  <a:pt x="91" y="30"/>
                  <a:pt x="91" y="30"/>
                  <a:pt x="91" y="30"/>
                </a:cubicBezTo>
                <a:cubicBezTo>
                  <a:pt x="100" y="27"/>
                  <a:pt x="108" y="23"/>
                  <a:pt x="114" y="17"/>
                </a:cubicBezTo>
                <a:cubicBezTo>
                  <a:pt x="115" y="16"/>
                  <a:pt x="115" y="16"/>
                  <a:pt x="115" y="16"/>
                </a:cubicBezTo>
                <a:cubicBezTo>
                  <a:pt x="116" y="15"/>
                  <a:pt x="116" y="15"/>
                  <a:pt x="118" y="12"/>
                </a:cubicBezTo>
                <a:cubicBezTo>
                  <a:pt x="124" y="3"/>
                  <a:pt x="113" y="0"/>
                  <a:pt x="106" y="4"/>
                </a:cubicBezTo>
                <a:close/>
                <a:moveTo>
                  <a:pt x="37" y="98"/>
                </a:moveTo>
                <a:cubicBezTo>
                  <a:pt x="36" y="99"/>
                  <a:pt x="36" y="99"/>
                  <a:pt x="36" y="99"/>
                </a:cubicBezTo>
                <a:cubicBezTo>
                  <a:pt x="34" y="100"/>
                  <a:pt x="32" y="100"/>
                  <a:pt x="31" y="98"/>
                </a:cubicBezTo>
                <a:cubicBezTo>
                  <a:pt x="32" y="98"/>
                  <a:pt x="34" y="97"/>
                  <a:pt x="35" y="96"/>
                </a:cubicBezTo>
                <a:cubicBezTo>
                  <a:pt x="37" y="94"/>
                  <a:pt x="37" y="92"/>
                  <a:pt x="36" y="91"/>
                </a:cubicBezTo>
                <a:cubicBezTo>
                  <a:pt x="35" y="90"/>
                  <a:pt x="33" y="90"/>
                  <a:pt x="31" y="91"/>
                </a:cubicBezTo>
                <a:cubicBezTo>
                  <a:pt x="27" y="93"/>
                  <a:pt x="25" y="93"/>
                  <a:pt x="23" y="91"/>
                </a:cubicBezTo>
                <a:cubicBezTo>
                  <a:pt x="21" y="89"/>
                  <a:pt x="21" y="85"/>
                  <a:pt x="24" y="82"/>
                </a:cubicBezTo>
                <a:cubicBezTo>
                  <a:pt x="25" y="80"/>
                  <a:pt x="27" y="80"/>
                  <a:pt x="28" y="79"/>
                </a:cubicBezTo>
                <a:cubicBezTo>
                  <a:pt x="29" y="81"/>
                  <a:pt x="28" y="82"/>
                  <a:pt x="27" y="83"/>
                </a:cubicBezTo>
                <a:cubicBezTo>
                  <a:pt x="27" y="83"/>
                  <a:pt x="27" y="83"/>
                  <a:pt x="26" y="84"/>
                </a:cubicBezTo>
                <a:cubicBezTo>
                  <a:pt x="24" y="85"/>
                  <a:pt x="24" y="87"/>
                  <a:pt x="25" y="88"/>
                </a:cubicBezTo>
                <a:cubicBezTo>
                  <a:pt x="26" y="89"/>
                  <a:pt x="28" y="89"/>
                  <a:pt x="30" y="88"/>
                </a:cubicBezTo>
                <a:cubicBezTo>
                  <a:pt x="34" y="86"/>
                  <a:pt x="36" y="86"/>
                  <a:pt x="38" y="88"/>
                </a:cubicBezTo>
                <a:cubicBezTo>
                  <a:pt x="41" y="91"/>
                  <a:pt x="41" y="95"/>
                  <a:pt x="37" y="98"/>
                </a:cubicBezTo>
                <a:close/>
                <a:moveTo>
                  <a:pt x="52" y="80"/>
                </a:moveTo>
                <a:cubicBezTo>
                  <a:pt x="52" y="80"/>
                  <a:pt x="51" y="80"/>
                  <a:pt x="51" y="80"/>
                </a:cubicBezTo>
                <a:cubicBezTo>
                  <a:pt x="51" y="80"/>
                  <a:pt x="51" y="82"/>
                  <a:pt x="51" y="84"/>
                </a:cubicBezTo>
                <a:cubicBezTo>
                  <a:pt x="51" y="84"/>
                  <a:pt x="51" y="84"/>
                  <a:pt x="49" y="86"/>
                </a:cubicBezTo>
                <a:cubicBezTo>
                  <a:pt x="46" y="89"/>
                  <a:pt x="43" y="88"/>
                  <a:pt x="41" y="86"/>
                </a:cubicBezTo>
                <a:cubicBezTo>
                  <a:pt x="37" y="83"/>
                  <a:pt x="38" y="78"/>
                  <a:pt x="44" y="73"/>
                </a:cubicBezTo>
                <a:cubicBezTo>
                  <a:pt x="44" y="72"/>
                  <a:pt x="42" y="71"/>
                  <a:pt x="40" y="69"/>
                </a:cubicBezTo>
                <a:cubicBezTo>
                  <a:pt x="40" y="69"/>
                  <a:pt x="40" y="69"/>
                  <a:pt x="37" y="72"/>
                </a:cubicBezTo>
                <a:cubicBezTo>
                  <a:pt x="36" y="74"/>
                  <a:pt x="35" y="75"/>
                  <a:pt x="34" y="77"/>
                </a:cubicBezTo>
                <a:cubicBezTo>
                  <a:pt x="33" y="76"/>
                  <a:pt x="33" y="74"/>
                  <a:pt x="34" y="72"/>
                </a:cubicBezTo>
                <a:cubicBezTo>
                  <a:pt x="34" y="72"/>
                  <a:pt x="34" y="72"/>
                  <a:pt x="36" y="70"/>
                </a:cubicBezTo>
                <a:cubicBezTo>
                  <a:pt x="40" y="66"/>
                  <a:pt x="40" y="66"/>
                  <a:pt x="40" y="66"/>
                </a:cubicBezTo>
                <a:cubicBezTo>
                  <a:pt x="44" y="68"/>
                  <a:pt x="49" y="73"/>
                  <a:pt x="52" y="76"/>
                </a:cubicBezTo>
                <a:cubicBezTo>
                  <a:pt x="53" y="77"/>
                  <a:pt x="55" y="78"/>
                  <a:pt x="56" y="79"/>
                </a:cubicBezTo>
                <a:cubicBezTo>
                  <a:pt x="54" y="80"/>
                  <a:pt x="53" y="81"/>
                  <a:pt x="52" y="80"/>
                </a:cubicBezTo>
                <a:close/>
                <a:moveTo>
                  <a:pt x="61" y="74"/>
                </a:moveTo>
                <a:cubicBezTo>
                  <a:pt x="60" y="74"/>
                  <a:pt x="55" y="70"/>
                  <a:pt x="49" y="65"/>
                </a:cubicBezTo>
                <a:cubicBezTo>
                  <a:pt x="44" y="59"/>
                  <a:pt x="39" y="54"/>
                  <a:pt x="40" y="53"/>
                </a:cubicBezTo>
                <a:cubicBezTo>
                  <a:pt x="41" y="52"/>
                  <a:pt x="46" y="56"/>
                  <a:pt x="52" y="62"/>
                </a:cubicBezTo>
                <a:cubicBezTo>
                  <a:pt x="57" y="68"/>
                  <a:pt x="62" y="73"/>
                  <a:pt x="61" y="74"/>
                </a:cubicBezTo>
                <a:close/>
                <a:moveTo>
                  <a:pt x="75" y="60"/>
                </a:moveTo>
                <a:cubicBezTo>
                  <a:pt x="75" y="60"/>
                  <a:pt x="75" y="60"/>
                  <a:pt x="73" y="62"/>
                </a:cubicBezTo>
                <a:cubicBezTo>
                  <a:pt x="68" y="67"/>
                  <a:pt x="63" y="67"/>
                  <a:pt x="59" y="62"/>
                </a:cubicBezTo>
                <a:cubicBezTo>
                  <a:pt x="54" y="58"/>
                  <a:pt x="53" y="52"/>
                  <a:pt x="58" y="48"/>
                </a:cubicBezTo>
                <a:cubicBezTo>
                  <a:pt x="62" y="43"/>
                  <a:pt x="67" y="46"/>
                  <a:pt x="70" y="49"/>
                </a:cubicBezTo>
                <a:cubicBezTo>
                  <a:pt x="71" y="49"/>
                  <a:pt x="71" y="49"/>
                  <a:pt x="71" y="49"/>
                </a:cubicBezTo>
                <a:cubicBezTo>
                  <a:pt x="71" y="50"/>
                  <a:pt x="67" y="55"/>
                  <a:pt x="61" y="60"/>
                </a:cubicBezTo>
                <a:cubicBezTo>
                  <a:pt x="65" y="63"/>
                  <a:pt x="68" y="63"/>
                  <a:pt x="71" y="60"/>
                </a:cubicBezTo>
                <a:cubicBezTo>
                  <a:pt x="73" y="58"/>
                  <a:pt x="74" y="57"/>
                  <a:pt x="74" y="55"/>
                </a:cubicBezTo>
                <a:cubicBezTo>
                  <a:pt x="75" y="56"/>
                  <a:pt x="76" y="58"/>
                  <a:pt x="75" y="60"/>
                </a:cubicBezTo>
                <a:close/>
                <a:moveTo>
                  <a:pt x="82" y="46"/>
                </a:moveTo>
                <a:cubicBezTo>
                  <a:pt x="80" y="48"/>
                  <a:pt x="76" y="48"/>
                  <a:pt x="73" y="46"/>
                </a:cubicBezTo>
                <a:cubicBezTo>
                  <a:pt x="71" y="43"/>
                  <a:pt x="71" y="39"/>
                  <a:pt x="73" y="36"/>
                </a:cubicBezTo>
                <a:cubicBezTo>
                  <a:pt x="76" y="34"/>
                  <a:pt x="80" y="34"/>
                  <a:pt x="82" y="36"/>
                </a:cubicBezTo>
                <a:cubicBezTo>
                  <a:pt x="85" y="39"/>
                  <a:pt x="85" y="43"/>
                  <a:pt x="82" y="46"/>
                </a:cubicBezTo>
                <a:close/>
                <a:moveTo>
                  <a:pt x="116" y="13"/>
                </a:moveTo>
                <a:cubicBezTo>
                  <a:pt x="114" y="15"/>
                  <a:pt x="115" y="15"/>
                  <a:pt x="114" y="16"/>
                </a:cubicBezTo>
                <a:cubicBezTo>
                  <a:pt x="113" y="16"/>
                  <a:pt x="113" y="16"/>
                  <a:pt x="113" y="16"/>
                </a:cubicBezTo>
                <a:cubicBezTo>
                  <a:pt x="107" y="22"/>
                  <a:pt x="99" y="26"/>
                  <a:pt x="90" y="29"/>
                </a:cubicBezTo>
                <a:cubicBezTo>
                  <a:pt x="89" y="27"/>
                  <a:pt x="89" y="27"/>
                  <a:pt x="89" y="27"/>
                </a:cubicBezTo>
                <a:cubicBezTo>
                  <a:pt x="88" y="27"/>
                  <a:pt x="88" y="27"/>
                  <a:pt x="88" y="27"/>
                </a:cubicBezTo>
                <a:cubicBezTo>
                  <a:pt x="89" y="24"/>
                  <a:pt x="90" y="22"/>
                  <a:pt x="92" y="19"/>
                </a:cubicBezTo>
                <a:cubicBezTo>
                  <a:pt x="94" y="16"/>
                  <a:pt x="96" y="13"/>
                  <a:pt x="99" y="10"/>
                </a:cubicBezTo>
                <a:cubicBezTo>
                  <a:pt x="102" y="7"/>
                  <a:pt x="103" y="7"/>
                  <a:pt x="106" y="5"/>
                </a:cubicBezTo>
                <a:cubicBezTo>
                  <a:pt x="117" y="0"/>
                  <a:pt x="122" y="6"/>
                  <a:pt x="116" y="13"/>
                </a:cubicBezTo>
                <a:close/>
                <a:moveTo>
                  <a:pt x="49" y="77"/>
                </a:moveTo>
                <a:cubicBezTo>
                  <a:pt x="48" y="77"/>
                  <a:pt x="47" y="76"/>
                  <a:pt x="46" y="74"/>
                </a:cubicBezTo>
                <a:cubicBezTo>
                  <a:pt x="43" y="77"/>
                  <a:pt x="40" y="81"/>
                  <a:pt x="43" y="84"/>
                </a:cubicBezTo>
                <a:cubicBezTo>
                  <a:pt x="45" y="85"/>
                  <a:pt x="46" y="85"/>
                  <a:pt x="48" y="84"/>
                </a:cubicBezTo>
                <a:cubicBezTo>
                  <a:pt x="50" y="82"/>
                  <a:pt x="50" y="79"/>
                  <a:pt x="49" y="78"/>
                </a:cubicBezTo>
                <a:cubicBezTo>
                  <a:pt x="49" y="77"/>
                  <a:pt x="49" y="77"/>
                  <a:pt x="49" y="77"/>
                </a:cubicBezTo>
                <a:close/>
                <a:moveTo>
                  <a:pt x="59" y="50"/>
                </a:moveTo>
                <a:cubicBezTo>
                  <a:pt x="57" y="53"/>
                  <a:pt x="57" y="53"/>
                  <a:pt x="57" y="53"/>
                </a:cubicBezTo>
                <a:cubicBezTo>
                  <a:pt x="58" y="56"/>
                  <a:pt x="63" y="55"/>
                  <a:pt x="67" y="51"/>
                </a:cubicBezTo>
                <a:cubicBezTo>
                  <a:pt x="65" y="49"/>
                  <a:pt x="62" y="47"/>
                  <a:pt x="59" y="5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nvGrpSpPr>
          <p:cNvPr id="60" name="组合 59"/>
          <p:cNvGrpSpPr/>
          <p:nvPr/>
        </p:nvGrpSpPr>
        <p:grpSpPr>
          <a:xfrm>
            <a:off x="7867851" y="3510013"/>
            <a:ext cx="866972" cy="884398"/>
            <a:chOff x="8977429" y="-706387"/>
            <a:chExt cx="1135454" cy="1158277"/>
          </a:xfrm>
        </p:grpSpPr>
        <p:sp>
          <p:nvSpPr>
            <p:cNvPr id="61" name="Freeform 6"/>
            <p:cNvSpPr/>
            <p:nvPr/>
          </p:nvSpPr>
          <p:spPr bwMode="auto">
            <a:xfrm>
              <a:off x="8977429" y="-706387"/>
              <a:ext cx="1135454" cy="1158277"/>
            </a:xfrm>
            <a:custGeom>
              <a:avLst/>
              <a:gdLst>
                <a:gd name="T0" fmla="*/ 81 w 84"/>
                <a:gd name="T1" fmla="*/ 42 h 84"/>
                <a:gd name="T2" fmla="*/ 78 w 84"/>
                <a:gd name="T3" fmla="*/ 42 h 84"/>
                <a:gd name="T4" fmla="*/ 67 w 84"/>
                <a:gd name="T5" fmla="*/ 68 h 84"/>
                <a:gd name="T6" fmla="*/ 42 w 84"/>
                <a:gd name="T7" fmla="*/ 78 h 84"/>
                <a:gd name="T8" fmla="*/ 16 w 84"/>
                <a:gd name="T9" fmla="*/ 68 h 84"/>
                <a:gd name="T10" fmla="*/ 5 w 84"/>
                <a:gd name="T11" fmla="*/ 42 h 84"/>
                <a:gd name="T12" fmla="*/ 16 w 84"/>
                <a:gd name="T13" fmla="*/ 17 h 84"/>
                <a:gd name="T14" fmla="*/ 42 w 84"/>
                <a:gd name="T15" fmla="*/ 6 h 84"/>
                <a:gd name="T16" fmla="*/ 67 w 84"/>
                <a:gd name="T17" fmla="*/ 17 h 84"/>
                <a:gd name="T18" fmla="*/ 78 w 84"/>
                <a:gd name="T19" fmla="*/ 42 h 84"/>
                <a:gd name="T20" fmla="*/ 81 w 84"/>
                <a:gd name="T21" fmla="*/ 42 h 84"/>
                <a:gd name="T22" fmla="*/ 84 w 84"/>
                <a:gd name="T23" fmla="*/ 42 h 84"/>
                <a:gd name="T24" fmla="*/ 71 w 84"/>
                <a:gd name="T25" fmla="*/ 12 h 84"/>
                <a:gd name="T26" fmla="*/ 42 w 84"/>
                <a:gd name="T27" fmla="*/ 0 h 84"/>
                <a:gd name="T28" fmla="*/ 12 w 84"/>
                <a:gd name="T29" fmla="*/ 12 h 84"/>
                <a:gd name="T30" fmla="*/ 0 w 84"/>
                <a:gd name="T31" fmla="*/ 42 h 84"/>
                <a:gd name="T32" fmla="*/ 12 w 84"/>
                <a:gd name="T33" fmla="*/ 72 h 84"/>
                <a:gd name="T34" fmla="*/ 42 w 84"/>
                <a:gd name="T35" fmla="*/ 84 h 84"/>
                <a:gd name="T36" fmla="*/ 71 w 84"/>
                <a:gd name="T37" fmla="*/ 72 h 84"/>
                <a:gd name="T38" fmla="*/ 84 w 84"/>
                <a:gd name="T39" fmla="*/ 42 h 84"/>
                <a:gd name="T40" fmla="*/ 81 w 84"/>
                <a:gd name="T41" fmla="*/ 4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4" h="84">
                  <a:moveTo>
                    <a:pt x="81" y="42"/>
                  </a:moveTo>
                  <a:cubicBezTo>
                    <a:pt x="78" y="42"/>
                    <a:pt x="78" y="42"/>
                    <a:pt x="78" y="42"/>
                  </a:cubicBezTo>
                  <a:cubicBezTo>
                    <a:pt x="78" y="52"/>
                    <a:pt x="74" y="61"/>
                    <a:pt x="67" y="68"/>
                  </a:cubicBezTo>
                  <a:cubicBezTo>
                    <a:pt x="61" y="74"/>
                    <a:pt x="52" y="78"/>
                    <a:pt x="42" y="78"/>
                  </a:cubicBezTo>
                  <a:cubicBezTo>
                    <a:pt x="32" y="78"/>
                    <a:pt x="23" y="74"/>
                    <a:pt x="16" y="68"/>
                  </a:cubicBezTo>
                  <a:cubicBezTo>
                    <a:pt x="9" y="61"/>
                    <a:pt x="5" y="52"/>
                    <a:pt x="5" y="42"/>
                  </a:cubicBezTo>
                  <a:cubicBezTo>
                    <a:pt x="5" y="32"/>
                    <a:pt x="9" y="23"/>
                    <a:pt x="16" y="17"/>
                  </a:cubicBezTo>
                  <a:cubicBezTo>
                    <a:pt x="23" y="10"/>
                    <a:pt x="32" y="6"/>
                    <a:pt x="42" y="6"/>
                  </a:cubicBezTo>
                  <a:cubicBezTo>
                    <a:pt x="52" y="6"/>
                    <a:pt x="61" y="10"/>
                    <a:pt x="67" y="17"/>
                  </a:cubicBezTo>
                  <a:cubicBezTo>
                    <a:pt x="74" y="23"/>
                    <a:pt x="78" y="32"/>
                    <a:pt x="78" y="42"/>
                  </a:cubicBezTo>
                  <a:cubicBezTo>
                    <a:pt x="81" y="42"/>
                    <a:pt x="81" y="42"/>
                    <a:pt x="81" y="42"/>
                  </a:cubicBezTo>
                  <a:cubicBezTo>
                    <a:pt x="84" y="42"/>
                    <a:pt x="84" y="42"/>
                    <a:pt x="84" y="42"/>
                  </a:cubicBezTo>
                  <a:cubicBezTo>
                    <a:pt x="84" y="31"/>
                    <a:pt x="79" y="20"/>
                    <a:pt x="71" y="12"/>
                  </a:cubicBezTo>
                  <a:cubicBezTo>
                    <a:pt x="64" y="5"/>
                    <a:pt x="53" y="0"/>
                    <a:pt x="42" y="0"/>
                  </a:cubicBezTo>
                  <a:cubicBezTo>
                    <a:pt x="30" y="0"/>
                    <a:pt x="19" y="5"/>
                    <a:pt x="12" y="12"/>
                  </a:cubicBezTo>
                  <a:cubicBezTo>
                    <a:pt x="4" y="20"/>
                    <a:pt x="0" y="31"/>
                    <a:pt x="0" y="42"/>
                  </a:cubicBezTo>
                  <a:cubicBezTo>
                    <a:pt x="0" y="54"/>
                    <a:pt x="4" y="64"/>
                    <a:pt x="12" y="72"/>
                  </a:cubicBezTo>
                  <a:cubicBezTo>
                    <a:pt x="19" y="80"/>
                    <a:pt x="30" y="84"/>
                    <a:pt x="42" y="84"/>
                  </a:cubicBezTo>
                  <a:cubicBezTo>
                    <a:pt x="53" y="84"/>
                    <a:pt x="64" y="80"/>
                    <a:pt x="71" y="72"/>
                  </a:cubicBezTo>
                  <a:cubicBezTo>
                    <a:pt x="79" y="64"/>
                    <a:pt x="84" y="54"/>
                    <a:pt x="84" y="42"/>
                  </a:cubicBezTo>
                  <a:lnTo>
                    <a:pt x="81" y="42"/>
                  </a:ln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62" name="Oval 7"/>
            <p:cNvSpPr>
              <a:spLocks noChangeArrowheads="1"/>
            </p:cNvSpPr>
            <p:nvPr/>
          </p:nvSpPr>
          <p:spPr bwMode="auto">
            <a:xfrm>
              <a:off x="9479539" y="-569448"/>
              <a:ext cx="119822" cy="125528"/>
            </a:xfrm>
            <a:prstGeom prst="ellipse">
              <a:avLst/>
            </a:prstGeom>
            <a:solidFill>
              <a:schemeClr val="bg1"/>
            </a:solidFill>
            <a:ln>
              <a:noFill/>
            </a:ln>
          </p:spPr>
          <p:txBody>
            <a:bodyPr vert="horz" wrap="square" lIns="91440" tIns="45720" rIns="91440" bIns="45720" numCol="1" anchor="t" anchorCtr="0" compatLnSpc="1"/>
            <a:lstStyle/>
            <a:p>
              <a:endParaRPr lang="zh-CN" altLang="en-US"/>
            </a:p>
          </p:txBody>
        </p:sp>
        <p:sp>
          <p:nvSpPr>
            <p:cNvPr id="63" name="Oval 8"/>
            <p:cNvSpPr>
              <a:spLocks noChangeArrowheads="1"/>
            </p:cNvSpPr>
            <p:nvPr/>
          </p:nvSpPr>
          <p:spPr bwMode="auto">
            <a:xfrm>
              <a:off x="9479539" y="189424"/>
              <a:ext cx="119822" cy="136939"/>
            </a:xfrm>
            <a:prstGeom prst="ellipse">
              <a:avLst/>
            </a:prstGeom>
            <a:solidFill>
              <a:schemeClr val="bg1"/>
            </a:solidFill>
            <a:ln>
              <a:noFill/>
            </a:ln>
          </p:spPr>
          <p:txBody>
            <a:bodyPr vert="horz" wrap="square" lIns="91440" tIns="45720" rIns="91440" bIns="45720" numCol="1" anchor="t" anchorCtr="0" compatLnSpc="1"/>
            <a:lstStyle/>
            <a:p>
              <a:endParaRPr lang="zh-CN" altLang="en-US"/>
            </a:p>
          </p:txBody>
        </p:sp>
        <p:sp>
          <p:nvSpPr>
            <p:cNvPr id="67" name="Oval 9"/>
            <p:cNvSpPr>
              <a:spLocks noChangeArrowheads="1"/>
            </p:cNvSpPr>
            <p:nvPr/>
          </p:nvSpPr>
          <p:spPr bwMode="auto">
            <a:xfrm>
              <a:off x="9097251" y="-198571"/>
              <a:ext cx="125528" cy="142645"/>
            </a:xfrm>
            <a:prstGeom prst="ellipse">
              <a:avLst/>
            </a:prstGeom>
            <a:solidFill>
              <a:schemeClr val="bg1"/>
            </a:solidFill>
            <a:ln>
              <a:noFill/>
            </a:ln>
          </p:spPr>
          <p:txBody>
            <a:bodyPr vert="horz" wrap="square" lIns="91440" tIns="45720" rIns="91440" bIns="45720" numCol="1" anchor="t" anchorCtr="0" compatLnSpc="1"/>
            <a:lstStyle/>
            <a:p>
              <a:endParaRPr lang="zh-CN" altLang="en-US"/>
            </a:p>
          </p:txBody>
        </p:sp>
        <p:sp>
          <p:nvSpPr>
            <p:cNvPr id="68" name="Oval 10"/>
            <p:cNvSpPr>
              <a:spLocks noChangeArrowheads="1"/>
            </p:cNvSpPr>
            <p:nvPr/>
          </p:nvSpPr>
          <p:spPr bwMode="auto">
            <a:xfrm>
              <a:off x="9856122" y="-198571"/>
              <a:ext cx="125528" cy="142645"/>
            </a:xfrm>
            <a:prstGeom prst="ellipse">
              <a:avLst/>
            </a:prstGeom>
            <a:solidFill>
              <a:schemeClr val="bg1"/>
            </a:solidFill>
            <a:ln>
              <a:noFill/>
            </a:ln>
          </p:spPr>
          <p:txBody>
            <a:bodyPr vert="horz" wrap="square" lIns="91440" tIns="45720" rIns="91440" bIns="45720" numCol="1" anchor="t" anchorCtr="0" compatLnSpc="1"/>
            <a:lstStyle/>
            <a:p>
              <a:endParaRPr lang="zh-CN" altLang="en-US"/>
            </a:p>
          </p:txBody>
        </p:sp>
        <p:sp>
          <p:nvSpPr>
            <p:cNvPr id="69" name="Freeform 11"/>
            <p:cNvSpPr/>
            <p:nvPr/>
          </p:nvSpPr>
          <p:spPr bwMode="auto">
            <a:xfrm>
              <a:off x="9285542" y="-346922"/>
              <a:ext cx="479287" cy="262467"/>
            </a:xfrm>
            <a:custGeom>
              <a:avLst/>
              <a:gdLst>
                <a:gd name="T0" fmla="*/ 22 w 35"/>
                <a:gd name="T1" fmla="*/ 18 h 19"/>
                <a:gd name="T2" fmla="*/ 22 w 35"/>
                <a:gd name="T3" fmla="*/ 18 h 19"/>
                <a:gd name="T4" fmla="*/ 22 w 35"/>
                <a:gd name="T5" fmla="*/ 18 h 19"/>
                <a:gd name="T6" fmla="*/ 35 w 35"/>
                <a:gd name="T7" fmla="*/ 5 h 19"/>
                <a:gd name="T8" fmla="*/ 35 w 35"/>
                <a:gd name="T9" fmla="*/ 5 h 19"/>
                <a:gd name="T10" fmla="*/ 35 w 35"/>
                <a:gd name="T11" fmla="*/ 4 h 19"/>
                <a:gd name="T12" fmla="*/ 35 w 35"/>
                <a:gd name="T13" fmla="*/ 2 h 19"/>
                <a:gd name="T14" fmla="*/ 33 w 35"/>
                <a:gd name="T15" fmla="*/ 1 h 19"/>
                <a:gd name="T16" fmla="*/ 33 w 35"/>
                <a:gd name="T17" fmla="*/ 1 h 19"/>
                <a:gd name="T18" fmla="*/ 32 w 35"/>
                <a:gd name="T19" fmla="*/ 0 h 19"/>
                <a:gd name="T20" fmla="*/ 30 w 35"/>
                <a:gd name="T21" fmla="*/ 1 h 19"/>
                <a:gd name="T22" fmla="*/ 19 w 35"/>
                <a:gd name="T23" fmla="*/ 13 h 19"/>
                <a:gd name="T24" fmla="*/ 2 w 35"/>
                <a:gd name="T25" fmla="*/ 13 h 19"/>
                <a:gd name="T26" fmla="*/ 0 w 35"/>
                <a:gd name="T27" fmla="*/ 15 h 19"/>
                <a:gd name="T28" fmla="*/ 0 w 35"/>
                <a:gd name="T29" fmla="*/ 17 h 19"/>
                <a:gd name="T30" fmla="*/ 0 w 35"/>
                <a:gd name="T31" fmla="*/ 17 h 19"/>
                <a:gd name="T32" fmla="*/ 0 w 35"/>
                <a:gd name="T33" fmla="*/ 17 h 19"/>
                <a:gd name="T34" fmla="*/ 0 w 35"/>
                <a:gd name="T35" fmla="*/ 17 h 19"/>
                <a:gd name="T36" fmla="*/ 2 w 35"/>
                <a:gd name="T37" fmla="*/ 19 h 19"/>
                <a:gd name="T38" fmla="*/ 20 w 35"/>
                <a:gd name="T39" fmla="*/ 19 h 19"/>
                <a:gd name="T40" fmla="*/ 22 w 35"/>
                <a:gd name="T41" fmla="*/ 18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5" h="19">
                  <a:moveTo>
                    <a:pt x="22" y="18"/>
                  </a:moveTo>
                  <a:cubicBezTo>
                    <a:pt x="22" y="18"/>
                    <a:pt x="22" y="18"/>
                    <a:pt x="22" y="18"/>
                  </a:cubicBezTo>
                  <a:cubicBezTo>
                    <a:pt x="22" y="18"/>
                    <a:pt x="22" y="18"/>
                    <a:pt x="22" y="18"/>
                  </a:cubicBezTo>
                  <a:cubicBezTo>
                    <a:pt x="35" y="5"/>
                    <a:pt x="35" y="5"/>
                    <a:pt x="35" y="5"/>
                  </a:cubicBezTo>
                  <a:cubicBezTo>
                    <a:pt x="35" y="5"/>
                    <a:pt x="35" y="5"/>
                    <a:pt x="35" y="5"/>
                  </a:cubicBezTo>
                  <a:cubicBezTo>
                    <a:pt x="35" y="5"/>
                    <a:pt x="35" y="4"/>
                    <a:pt x="35" y="4"/>
                  </a:cubicBezTo>
                  <a:cubicBezTo>
                    <a:pt x="35" y="3"/>
                    <a:pt x="35" y="3"/>
                    <a:pt x="35" y="2"/>
                  </a:cubicBezTo>
                  <a:cubicBezTo>
                    <a:pt x="33" y="1"/>
                    <a:pt x="33" y="1"/>
                    <a:pt x="33" y="1"/>
                  </a:cubicBezTo>
                  <a:cubicBezTo>
                    <a:pt x="33" y="1"/>
                    <a:pt x="33" y="1"/>
                    <a:pt x="33" y="1"/>
                  </a:cubicBezTo>
                  <a:cubicBezTo>
                    <a:pt x="33" y="1"/>
                    <a:pt x="32" y="0"/>
                    <a:pt x="32" y="0"/>
                  </a:cubicBezTo>
                  <a:cubicBezTo>
                    <a:pt x="31" y="0"/>
                    <a:pt x="31" y="1"/>
                    <a:pt x="30" y="1"/>
                  </a:cubicBezTo>
                  <a:cubicBezTo>
                    <a:pt x="19" y="13"/>
                    <a:pt x="19" y="13"/>
                    <a:pt x="19" y="13"/>
                  </a:cubicBezTo>
                  <a:cubicBezTo>
                    <a:pt x="2" y="13"/>
                    <a:pt x="2" y="13"/>
                    <a:pt x="2" y="13"/>
                  </a:cubicBezTo>
                  <a:cubicBezTo>
                    <a:pt x="1" y="13"/>
                    <a:pt x="0" y="14"/>
                    <a:pt x="0" y="15"/>
                  </a:cubicBezTo>
                  <a:cubicBezTo>
                    <a:pt x="0" y="17"/>
                    <a:pt x="0" y="17"/>
                    <a:pt x="0" y="17"/>
                  </a:cubicBezTo>
                  <a:cubicBezTo>
                    <a:pt x="0" y="17"/>
                    <a:pt x="0" y="17"/>
                    <a:pt x="0" y="17"/>
                  </a:cubicBezTo>
                  <a:cubicBezTo>
                    <a:pt x="0" y="17"/>
                    <a:pt x="0" y="17"/>
                    <a:pt x="0" y="17"/>
                  </a:cubicBezTo>
                  <a:cubicBezTo>
                    <a:pt x="0" y="17"/>
                    <a:pt x="0" y="17"/>
                    <a:pt x="0" y="17"/>
                  </a:cubicBezTo>
                  <a:cubicBezTo>
                    <a:pt x="0" y="18"/>
                    <a:pt x="1" y="19"/>
                    <a:pt x="2" y="19"/>
                  </a:cubicBezTo>
                  <a:cubicBezTo>
                    <a:pt x="20" y="19"/>
                    <a:pt x="20" y="19"/>
                    <a:pt x="20" y="19"/>
                  </a:cubicBezTo>
                  <a:cubicBezTo>
                    <a:pt x="21" y="19"/>
                    <a:pt x="21" y="18"/>
                    <a:pt x="22" y="18"/>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grpSp>
        <p:nvGrpSpPr>
          <p:cNvPr id="70" name="组合 69"/>
          <p:cNvGrpSpPr/>
          <p:nvPr/>
        </p:nvGrpSpPr>
        <p:grpSpPr>
          <a:xfrm>
            <a:off x="10063344" y="3592655"/>
            <a:ext cx="1051838" cy="719114"/>
            <a:chOff x="6483995" y="-655035"/>
            <a:chExt cx="1677505" cy="1146866"/>
          </a:xfrm>
        </p:grpSpPr>
        <p:sp>
          <p:nvSpPr>
            <p:cNvPr id="71" name="Freeform 12"/>
            <p:cNvSpPr>
              <a:spLocks noEditPoints="1"/>
            </p:cNvSpPr>
            <p:nvPr/>
          </p:nvSpPr>
          <p:spPr bwMode="auto">
            <a:xfrm>
              <a:off x="6483995" y="-655035"/>
              <a:ext cx="1677505" cy="1146866"/>
            </a:xfrm>
            <a:custGeom>
              <a:avLst/>
              <a:gdLst>
                <a:gd name="T0" fmla="*/ 9 w 124"/>
                <a:gd name="T1" fmla="*/ 83 h 83"/>
                <a:gd name="T2" fmla="*/ 0 w 124"/>
                <a:gd name="T3" fmla="*/ 73 h 83"/>
                <a:gd name="T4" fmla="*/ 0 w 124"/>
                <a:gd name="T5" fmla="*/ 10 h 83"/>
                <a:gd name="T6" fmla="*/ 9 w 124"/>
                <a:gd name="T7" fmla="*/ 0 h 83"/>
                <a:gd name="T8" fmla="*/ 115 w 124"/>
                <a:gd name="T9" fmla="*/ 0 h 83"/>
                <a:gd name="T10" fmla="*/ 124 w 124"/>
                <a:gd name="T11" fmla="*/ 10 h 83"/>
                <a:gd name="T12" fmla="*/ 124 w 124"/>
                <a:gd name="T13" fmla="*/ 73 h 83"/>
                <a:gd name="T14" fmla="*/ 115 w 124"/>
                <a:gd name="T15" fmla="*/ 83 h 83"/>
                <a:gd name="T16" fmla="*/ 9 w 124"/>
                <a:gd name="T17" fmla="*/ 83 h 83"/>
                <a:gd name="T18" fmla="*/ 3 w 124"/>
                <a:gd name="T19" fmla="*/ 10 h 83"/>
                <a:gd name="T20" fmla="*/ 3 w 124"/>
                <a:gd name="T21" fmla="*/ 73 h 83"/>
                <a:gd name="T22" fmla="*/ 9 w 124"/>
                <a:gd name="T23" fmla="*/ 80 h 83"/>
                <a:gd name="T24" fmla="*/ 115 w 124"/>
                <a:gd name="T25" fmla="*/ 80 h 83"/>
                <a:gd name="T26" fmla="*/ 121 w 124"/>
                <a:gd name="T27" fmla="*/ 73 h 83"/>
                <a:gd name="T28" fmla="*/ 121 w 124"/>
                <a:gd name="T29" fmla="*/ 10 h 83"/>
                <a:gd name="T30" fmla="*/ 115 w 124"/>
                <a:gd name="T31" fmla="*/ 3 h 83"/>
                <a:gd name="T32" fmla="*/ 9 w 124"/>
                <a:gd name="T33" fmla="*/ 3 h 83"/>
                <a:gd name="T34" fmla="*/ 3 w 124"/>
                <a:gd name="T35" fmla="*/ 1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 h="83">
                  <a:moveTo>
                    <a:pt x="9" y="83"/>
                  </a:moveTo>
                  <a:cubicBezTo>
                    <a:pt x="4" y="83"/>
                    <a:pt x="0" y="78"/>
                    <a:pt x="0" y="73"/>
                  </a:cubicBezTo>
                  <a:cubicBezTo>
                    <a:pt x="0" y="10"/>
                    <a:pt x="0" y="10"/>
                    <a:pt x="0" y="10"/>
                  </a:cubicBezTo>
                  <a:cubicBezTo>
                    <a:pt x="0" y="4"/>
                    <a:pt x="4" y="0"/>
                    <a:pt x="9" y="0"/>
                  </a:cubicBezTo>
                  <a:cubicBezTo>
                    <a:pt x="115" y="0"/>
                    <a:pt x="115" y="0"/>
                    <a:pt x="115" y="0"/>
                  </a:cubicBezTo>
                  <a:cubicBezTo>
                    <a:pt x="120" y="0"/>
                    <a:pt x="124" y="4"/>
                    <a:pt x="124" y="10"/>
                  </a:cubicBezTo>
                  <a:cubicBezTo>
                    <a:pt x="124" y="73"/>
                    <a:pt x="124" y="73"/>
                    <a:pt x="124" y="73"/>
                  </a:cubicBezTo>
                  <a:cubicBezTo>
                    <a:pt x="124" y="78"/>
                    <a:pt x="120" y="83"/>
                    <a:pt x="115" y="83"/>
                  </a:cubicBezTo>
                  <a:lnTo>
                    <a:pt x="9" y="83"/>
                  </a:lnTo>
                  <a:close/>
                  <a:moveTo>
                    <a:pt x="3" y="10"/>
                  </a:moveTo>
                  <a:cubicBezTo>
                    <a:pt x="3" y="73"/>
                    <a:pt x="3" y="73"/>
                    <a:pt x="3" y="73"/>
                  </a:cubicBezTo>
                  <a:cubicBezTo>
                    <a:pt x="3" y="77"/>
                    <a:pt x="6" y="80"/>
                    <a:pt x="9" y="80"/>
                  </a:cubicBezTo>
                  <a:cubicBezTo>
                    <a:pt x="115" y="80"/>
                    <a:pt x="115" y="80"/>
                    <a:pt x="115" y="80"/>
                  </a:cubicBezTo>
                  <a:cubicBezTo>
                    <a:pt x="118" y="80"/>
                    <a:pt x="121" y="77"/>
                    <a:pt x="121" y="73"/>
                  </a:cubicBezTo>
                  <a:cubicBezTo>
                    <a:pt x="121" y="10"/>
                    <a:pt x="121" y="10"/>
                    <a:pt x="121" y="10"/>
                  </a:cubicBezTo>
                  <a:cubicBezTo>
                    <a:pt x="121" y="6"/>
                    <a:pt x="118" y="3"/>
                    <a:pt x="115" y="3"/>
                  </a:cubicBezTo>
                  <a:cubicBezTo>
                    <a:pt x="9" y="3"/>
                    <a:pt x="9" y="3"/>
                    <a:pt x="9" y="3"/>
                  </a:cubicBezTo>
                  <a:cubicBezTo>
                    <a:pt x="6" y="3"/>
                    <a:pt x="3" y="6"/>
                    <a:pt x="3" y="1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72" name="Freeform 13"/>
            <p:cNvSpPr/>
            <p:nvPr/>
          </p:nvSpPr>
          <p:spPr bwMode="auto">
            <a:xfrm>
              <a:off x="6575288" y="-130101"/>
              <a:ext cx="530639" cy="387994"/>
            </a:xfrm>
            <a:custGeom>
              <a:avLst/>
              <a:gdLst>
                <a:gd name="T0" fmla="*/ 32 w 39"/>
                <a:gd name="T1" fmla="*/ 1 h 28"/>
                <a:gd name="T2" fmla="*/ 28 w 39"/>
                <a:gd name="T3" fmla="*/ 9 h 28"/>
                <a:gd name="T4" fmla="*/ 20 w 39"/>
                <a:gd name="T5" fmla="*/ 28 h 28"/>
                <a:gd name="T6" fmla="*/ 11 w 39"/>
                <a:gd name="T7" fmla="*/ 9 h 28"/>
                <a:gd name="T8" fmla="*/ 8 w 39"/>
                <a:gd name="T9" fmla="*/ 0 h 28"/>
                <a:gd name="T10" fmla="*/ 0 w 39"/>
                <a:gd name="T11" fmla="*/ 16 h 28"/>
                <a:gd name="T12" fmla="*/ 0 w 39"/>
                <a:gd name="T13" fmla="*/ 21 h 28"/>
                <a:gd name="T14" fmla="*/ 20 w 39"/>
                <a:gd name="T15" fmla="*/ 28 h 28"/>
                <a:gd name="T16" fmla="*/ 39 w 39"/>
                <a:gd name="T17" fmla="*/ 21 h 28"/>
                <a:gd name="T18" fmla="*/ 39 w 39"/>
                <a:gd name="T19" fmla="*/ 16 h 28"/>
                <a:gd name="T20" fmla="*/ 32 w 39"/>
                <a:gd name="T21" fmla="*/ 1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 h="28">
                  <a:moveTo>
                    <a:pt x="32" y="1"/>
                  </a:moveTo>
                  <a:cubicBezTo>
                    <a:pt x="28" y="9"/>
                    <a:pt x="28" y="9"/>
                    <a:pt x="28" y="9"/>
                  </a:cubicBezTo>
                  <a:cubicBezTo>
                    <a:pt x="20" y="28"/>
                    <a:pt x="20" y="28"/>
                    <a:pt x="20" y="28"/>
                  </a:cubicBezTo>
                  <a:cubicBezTo>
                    <a:pt x="11" y="9"/>
                    <a:pt x="11" y="9"/>
                    <a:pt x="11" y="9"/>
                  </a:cubicBezTo>
                  <a:cubicBezTo>
                    <a:pt x="8" y="0"/>
                    <a:pt x="8" y="0"/>
                    <a:pt x="8" y="0"/>
                  </a:cubicBezTo>
                  <a:cubicBezTo>
                    <a:pt x="3" y="4"/>
                    <a:pt x="0" y="10"/>
                    <a:pt x="0" y="16"/>
                  </a:cubicBezTo>
                  <a:cubicBezTo>
                    <a:pt x="0" y="21"/>
                    <a:pt x="0" y="21"/>
                    <a:pt x="0" y="21"/>
                  </a:cubicBezTo>
                  <a:cubicBezTo>
                    <a:pt x="5" y="26"/>
                    <a:pt x="12" y="28"/>
                    <a:pt x="20" y="28"/>
                  </a:cubicBezTo>
                  <a:cubicBezTo>
                    <a:pt x="27" y="28"/>
                    <a:pt x="34" y="26"/>
                    <a:pt x="39" y="21"/>
                  </a:cubicBezTo>
                  <a:cubicBezTo>
                    <a:pt x="39" y="16"/>
                    <a:pt x="39" y="16"/>
                    <a:pt x="39" y="16"/>
                  </a:cubicBezTo>
                  <a:cubicBezTo>
                    <a:pt x="39" y="10"/>
                    <a:pt x="36" y="4"/>
                    <a:pt x="32" y="1"/>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73" name="Freeform 14"/>
            <p:cNvSpPr/>
            <p:nvPr/>
          </p:nvSpPr>
          <p:spPr bwMode="auto">
            <a:xfrm>
              <a:off x="6809226" y="-33103"/>
              <a:ext cx="79881" cy="211115"/>
            </a:xfrm>
            <a:custGeom>
              <a:avLst/>
              <a:gdLst>
                <a:gd name="T0" fmla="*/ 3 w 6"/>
                <a:gd name="T1" fmla="*/ 1 h 15"/>
                <a:gd name="T2" fmla="*/ 1 w 6"/>
                <a:gd name="T3" fmla="*/ 0 h 15"/>
                <a:gd name="T4" fmla="*/ 0 w 6"/>
                <a:gd name="T5" fmla="*/ 12 h 15"/>
                <a:gd name="T6" fmla="*/ 3 w 6"/>
                <a:gd name="T7" fmla="*/ 15 h 15"/>
                <a:gd name="T8" fmla="*/ 6 w 6"/>
                <a:gd name="T9" fmla="*/ 12 h 15"/>
                <a:gd name="T10" fmla="*/ 4 w 6"/>
                <a:gd name="T11" fmla="*/ 0 h 15"/>
                <a:gd name="T12" fmla="*/ 3 w 6"/>
                <a:gd name="T13" fmla="*/ 1 h 15"/>
              </a:gdLst>
              <a:ahLst/>
              <a:cxnLst>
                <a:cxn ang="0">
                  <a:pos x="T0" y="T1"/>
                </a:cxn>
                <a:cxn ang="0">
                  <a:pos x="T2" y="T3"/>
                </a:cxn>
                <a:cxn ang="0">
                  <a:pos x="T4" y="T5"/>
                </a:cxn>
                <a:cxn ang="0">
                  <a:pos x="T6" y="T7"/>
                </a:cxn>
                <a:cxn ang="0">
                  <a:pos x="T8" y="T9"/>
                </a:cxn>
                <a:cxn ang="0">
                  <a:pos x="T10" y="T11"/>
                </a:cxn>
                <a:cxn ang="0">
                  <a:pos x="T12" y="T13"/>
                </a:cxn>
              </a:cxnLst>
              <a:rect l="0" t="0" r="r" b="b"/>
              <a:pathLst>
                <a:path w="6" h="15">
                  <a:moveTo>
                    <a:pt x="3" y="1"/>
                  </a:moveTo>
                  <a:cubicBezTo>
                    <a:pt x="2" y="1"/>
                    <a:pt x="1" y="0"/>
                    <a:pt x="1" y="0"/>
                  </a:cubicBezTo>
                  <a:cubicBezTo>
                    <a:pt x="0" y="12"/>
                    <a:pt x="0" y="12"/>
                    <a:pt x="0" y="12"/>
                  </a:cubicBezTo>
                  <a:cubicBezTo>
                    <a:pt x="3" y="15"/>
                    <a:pt x="3" y="15"/>
                    <a:pt x="3" y="15"/>
                  </a:cubicBezTo>
                  <a:cubicBezTo>
                    <a:pt x="6" y="12"/>
                    <a:pt x="6" y="12"/>
                    <a:pt x="6" y="12"/>
                  </a:cubicBezTo>
                  <a:cubicBezTo>
                    <a:pt x="4" y="0"/>
                    <a:pt x="4" y="0"/>
                    <a:pt x="4" y="0"/>
                  </a:cubicBezTo>
                  <a:cubicBezTo>
                    <a:pt x="4" y="0"/>
                    <a:pt x="3" y="1"/>
                    <a:pt x="3" y="1"/>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74" name="Freeform 15"/>
            <p:cNvSpPr/>
            <p:nvPr/>
          </p:nvSpPr>
          <p:spPr bwMode="auto">
            <a:xfrm>
              <a:off x="6672287" y="-472449"/>
              <a:ext cx="336642" cy="416523"/>
            </a:xfrm>
            <a:custGeom>
              <a:avLst/>
              <a:gdLst>
                <a:gd name="T0" fmla="*/ 25 w 25"/>
                <a:gd name="T1" fmla="*/ 19 h 30"/>
                <a:gd name="T2" fmla="*/ 13 w 25"/>
                <a:gd name="T3" fmla="*/ 30 h 30"/>
                <a:gd name="T4" fmla="*/ 0 w 25"/>
                <a:gd name="T5" fmla="*/ 19 h 30"/>
                <a:gd name="T6" fmla="*/ 0 w 25"/>
                <a:gd name="T7" fmla="*/ 11 h 30"/>
                <a:gd name="T8" fmla="*/ 13 w 25"/>
                <a:gd name="T9" fmla="*/ 0 h 30"/>
                <a:gd name="T10" fmla="*/ 25 w 25"/>
                <a:gd name="T11" fmla="*/ 11 h 30"/>
                <a:gd name="T12" fmla="*/ 25 w 25"/>
                <a:gd name="T13" fmla="*/ 19 h 30"/>
              </a:gdLst>
              <a:ahLst/>
              <a:cxnLst>
                <a:cxn ang="0">
                  <a:pos x="T0" y="T1"/>
                </a:cxn>
                <a:cxn ang="0">
                  <a:pos x="T2" y="T3"/>
                </a:cxn>
                <a:cxn ang="0">
                  <a:pos x="T4" y="T5"/>
                </a:cxn>
                <a:cxn ang="0">
                  <a:pos x="T6" y="T7"/>
                </a:cxn>
                <a:cxn ang="0">
                  <a:pos x="T8" y="T9"/>
                </a:cxn>
                <a:cxn ang="0">
                  <a:pos x="T10" y="T11"/>
                </a:cxn>
                <a:cxn ang="0">
                  <a:pos x="T12" y="T13"/>
                </a:cxn>
              </a:cxnLst>
              <a:rect l="0" t="0" r="r" b="b"/>
              <a:pathLst>
                <a:path w="25" h="30">
                  <a:moveTo>
                    <a:pt x="25" y="19"/>
                  </a:moveTo>
                  <a:cubicBezTo>
                    <a:pt x="25" y="25"/>
                    <a:pt x="19" y="30"/>
                    <a:pt x="13" y="30"/>
                  </a:cubicBezTo>
                  <a:cubicBezTo>
                    <a:pt x="6" y="30"/>
                    <a:pt x="0" y="25"/>
                    <a:pt x="0" y="19"/>
                  </a:cubicBezTo>
                  <a:cubicBezTo>
                    <a:pt x="0" y="11"/>
                    <a:pt x="0" y="11"/>
                    <a:pt x="0" y="11"/>
                  </a:cubicBezTo>
                  <a:cubicBezTo>
                    <a:pt x="0" y="5"/>
                    <a:pt x="6" y="0"/>
                    <a:pt x="13" y="0"/>
                  </a:cubicBezTo>
                  <a:cubicBezTo>
                    <a:pt x="19" y="0"/>
                    <a:pt x="25" y="5"/>
                    <a:pt x="25" y="11"/>
                  </a:cubicBezTo>
                  <a:lnTo>
                    <a:pt x="25" y="19"/>
                  </a:ln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75" name="Rectangle 16"/>
            <p:cNvSpPr>
              <a:spLocks noChangeArrowheads="1"/>
            </p:cNvSpPr>
            <p:nvPr/>
          </p:nvSpPr>
          <p:spPr bwMode="auto">
            <a:xfrm>
              <a:off x="7311336" y="-306981"/>
              <a:ext cx="633344" cy="96999"/>
            </a:xfrm>
            <a:prstGeom prst="rect">
              <a:avLst/>
            </a:prstGeom>
            <a:solidFill>
              <a:schemeClr val="bg1"/>
            </a:solidFill>
            <a:ln>
              <a:noFill/>
            </a:ln>
          </p:spPr>
          <p:txBody>
            <a:bodyPr vert="horz" wrap="square" lIns="91440" tIns="45720" rIns="91440" bIns="45720" numCol="1" anchor="t" anchorCtr="0" compatLnSpc="1"/>
            <a:lstStyle/>
            <a:p>
              <a:endParaRPr lang="zh-CN" altLang="en-US"/>
            </a:p>
          </p:txBody>
        </p:sp>
        <p:sp>
          <p:nvSpPr>
            <p:cNvPr id="76" name="Rectangle 17"/>
            <p:cNvSpPr>
              <a:spLocks noChangeArrowheads="1"/>
            </p:cNvSpPr>
            <p:nvPr/>
          </p:nvSpPr>
          <p:spPr bwMode="auto">
            <a:xfrm>
              <a:off x="7311336" y="-101572"/>
              <a:ext cx="633344" cy="96999"/>
            </a:xfrm>
            <a:prstGeom prst="rect">
              <a:avLst/>
            </a:prstGeom>
            <a:solidFill>
              <a:schemeClr val="bg1"/>
            </a:solidFill>
            <a:ln>
              <a:noFill/>
            </a:ln>
          </p:spPr>
          <p:txBody>
            <a:bodyPr vert="horz" wrap="square" lIns="91440" tIns="45720" rIns="91440" bIns="45720" numCol="1" anchor="t" anchorCtr="0" compatLnSpc="1"/>
            <a:lstStyle/>
            <a:p>
              <a:endParaRPr lang="zh-CN" altLang="en-US"/>
            </a:p>
          </p:txBody>
        </p:sp>
      </p:grpSp>
      <p:sp>
        <p:nvSpPr>
          <p:cNvPr id="78" name="Freeform 18"/>
          <p:cNvSpPr>
            <a:spLocks noEditPoints="1"/>
          </p:cNvSpPr>
          <p:nvPr/>
        </p:nvSpPr>
        <p:spPr bwMode="auto">
          <a:xfrm>
            <a:off x="5608451" y="3541394"/>
            <a:ext cx="975212" cy="821636"/>
          </a:xfrm>
          <a:custGeom>
            <a:avLst/>
            <a:gdLst>
              <a:gd name="T0" fmla="*/ 52 w 107"/>
              <a:gd name="T1" fmla="*/ 47 h 88"/>
              <a:gd name="T2" fmla="*/ 48 w 107"/>
              <a:gd name="T3" fmla="*/ 38 h 88"/>
              <a:gd name="T4" fmla="*/ 54 w 107"/>
              <a:gd name="T5" fmla="*/ 57 h 88"/>
              <a:gd name="T6" fmla="*/ 58 w 107"/>
              <a:gd name="T7" fmla="*/ 68 h 88"/>
              <a:gd name="T8" fmla="*/ 58 w 107"/>
              <a:gd name="T9" fmla="*/ 61 h 88"/>
              <a:gd name="T10" fmla="*/ 84 w 107"/>
              <a:gd name="T11" fmla="*/ 17 h 88"/>
              <a:gd name="T12" fmla="*/ 82 w 107"/>
              <a:gd name="T13" fmla="*/ 23 h 88"/>
              <a:gd name="T14" fmla="*/ 74 w 107"/>
              <a:gd name="T15" fmla="*/ 24 h 88"/>
              <a:gd name="T16" fmla="*/ 73 w 107"/>
              <a:gd name="T17" fmla="*/ 17 h 88"/>
              <a:gd name="T18" fmla="*/ 33 w 107"/>
              <a:gd name="T19" fmla="*/ 23 h 88"/>
              <a:gd name="T20" fmla="*/ 25 w 107"/>
              <a:gd name="T21" fmla="*/ 24 h 88"/>
              <a:gd name="T22" fmla="*/ 26 w 107"/>
              <a:gd name="T23" fmla="*/ 17 h 88"/>
              <a:gd name="T24" fmla="*/ 0 w 107"/>
              <a:gd name="T25" fmla="*/ 40 h 88"/>
              <a:gd name="T26" fmla="*/ 22 w 107"/>
              <a:gd name="T27" fmla="*/ 88 h 88"/>
              <a:gd name="T28" fmla="*/ 107 w 107"/>
              <a:gd name="T29" fmla="*/ 66 h 88"/>
              <a:gd name="T30" fmla="*/ 84 w 107"/>
              <a:gd name="T31" fmla="*/ 17 h 88"/>
              <a:gd name="T32" fmla="*/ 54 w 107"/>
              <a:gd name="T33" fmla="*/ 71 h 88"/>
              <a:gd name="T34" fmla="*/ 52 w 107"/>
              <a:gd name="T35" fmla="*/ 75 h 88"/>
              <a:gd name="T36" fmla="*/ 42 w 107"/>
              <a:gd name="T37" fmla="*/ 67 h 88"/>
              <a:gd name="T38" fmla="*/ 44 w 107"/>
              <a:gd name="T39" fmla="*/ 60 h 88"/>
              <a:gd name="T40" fmla="*/ 52 w 107"/>
              <a:gd name="T41" fmla="*/ 56 h 88"/>
              <a:gd name="T42" fmla="*/ 42 w 107"/>
              <a:gd name="T43" fmla="*/ 44 h 88"/>
              <a:gd name="T44" fmla="*/ 52 w 107"/>
              <a:gd name="T45" fmla="*/ 34 h 88"/>
              <a:gd name="T46" fmla="*/ 54 w 107"/>
              <a:gd name="T47" fmla="*/ 32 h 88"/>
              <a:gd name="T48" fmla="*/ 63 w 107"/>
              <a:gd name="T49" fmla="*/ 38 h 88"/>
              <a:gd name="T50" fmla="*/ 61 w 107"/>
              <a:gd name="T51" fmla="*/ 45 h 88"/>
              <a:gd name="T52" fmla="*/ 54 w 107"/>
              <a:gd name="T53" fmla="*/ 36 h 88"/>
              <a:gd name="T54" fmla="*/ 63 w 107"/>
              <a:gd name="T55" fmla="*/ 56 h 88"/>
              <a:gd name="T56" fmla="*/ 62 w 107"/>
              <a:gd name="T57" fmla="*/ 69 h 88"/>
              <a:gd name="T58" fmla="*/ 44 w 107"/>
              <a:gd name="T59" fmla="*/ 5 h 88"/>
              <a:gd name="T60" fmla="*/ 74 w 107"/>
              <a:gd name="T61" fmla="*/ 17 h 88"/>
              <a:gd name="T62" fmla="*/ 80 w 107"/>
              <a:gd name="T63" fmla="*/ 22 h 88"/>
              <a:gd name="T64" fmla="*/ 65 w 107"/>
              <a:gd name="T65" fmla="*/ 0 h 88"/>
              <a:gd name="T66" fmla="*/ 27 w 107"/>
              <a:gd name="T67" fmla="*/ 17 h 88"/>
              <a:gd name="T68" fmla="*/ 32 w 107"/>
              <a:gd name="T69" fmla="*/ 22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7" h="88">
                <a:moveTo>
                  <a:pt x="47" y="41"/>
                </a:moveTo>
                <a:cubicBezTo>
                  <a:pt x="47" y="43"/>
                  <a:pt x="48" y="45"/>
                  <a:pt x="52" y="47"/>
                </a:cubicBezTo>
                <a:cubicBezTo>
                  <a:pt x="52" y="36"/>
                  <a:pt x="52" y="36"/>
                  <a:pt x="52" y="36"/>
                </a:cubicBezTo>
                <a:cubicBezTo>
                  <a:pt x="50" y="36"/>
                  <a:pt x="49" y="37"/>
                  <a:pt x="48" y="38"/>
                </a:cubicBezTo>
                <a:cubicBezTo>
                  <a:pt x="47" y="39"/>
                  <a:pt x="47" y="40"/>
                  <a:pt x="47" y="41"/>
                </a:cubicBezTo>
                <a:close/>
                <a:moveTo>
                  <a:pt x="54" y="57"/>
                </a:moveTo>
                <a:cubicBezTo>
                  <a:pt x="54" y="70"/>
                  <a:pt x="54" y="70"/>
                  <a:pt x="54" y="70"/>
                </a:cubicBezTo>
                <a:cubicBezTo>
                  <a:pt x="55" y="69"/>
                  <a:pt x="57" y="69"/>
                  <a:pt x="58" y="68"/>
                </a:cubicBezTo>
                <a:cubicBezTo>
                  <a:pt x="59" y="67"/>
                  <a:pt x="60" y="66"/>
                  <a:pt x="60" y="64"/>
                </a:cubicBezTo>
                <a:cubicBezTo>
                  <a:pt x="60" y="63"/>
                  <a:pt x="59" y="62"/>
                  <a:pt x="58" y="61"/>
                </a:cubicBezTo>
                <a:cubicBezTo>
                  <a:pt x="58" y="60"/>
                  <a:pt x="56" y="59"/>
                  <a:pt x="54" y="57"/>
                </a:cubicBezTo>
                <a:close/>
                <a:moveTo>
                  <a:pt x="84" y="17"/>
                </a:moveTo>
                <a:cubicBezTo>
                  <a:pt x="81" y="17"/>
                  <a:pt x="81" y="17"/>
                  <a:pt x="81" y="17"/>
                </a:cubicBezTo>
                <a:cubicBezTo>
                  <a:pt x="81" y="19"/>
                  <a:pt x="82" y="21"/>
                  <a:pt x="82" y="23"/>
                </a:cubicBezTo>
                <a:cubicBezTo>
                  <a:pt x="82" y="24"/>
                  <a:pt x="82" y="24"/>
                  <a:pt x="82" y="24"/>
                </a:cubicBezTo>
                <a:cubicBezTo>
                  <a:pt x="74" y="24"/>
                  <a:pt x="74" y="24"/>
                  <a:pt x="74" y="24"/>
                </a:cubicBezTo>
                <a:cubicBezTo>
                  <a:pt x="74" y="23"/>
                  <a:pt x="74" y="23"/>
                  <a:pt x="74" y="23"/>
                </a:cubicBezTo>
                <a:cubicBezTo>
                  <a:pt x="73" y="21"/>
                  <a:pt x="73" y="19"/>
                  <a:pt x="73" y="17"/>
                </a:cubicBezTo>
                <a:cubicBezTo>
                  <a:pt x="34" y="17"/>
                  <a:pt x="34" y="17"/>
                  <a:pt x="34" y="17"/>
                </a:cubicBezTo>
                <a:cubicBezTo>
                  <a:pt x="33" y="19"/>
                  <a:pt x="33" y="21"/>
                  <a:pt x="33" y="23"/>
                </a:cubicBezTo>
                <a:cubicBezTo>
                  <a:pt x="33" y="24"/>
                  <a:pt x="33" y="24"/>
                  <a:pt x="33" y="24"/>
                </a:cubicBezTo>
                <a:cubicBezTo>
                  <a:pt x="25" y="24"/>
                  <a:pt x="25" y="24"/>
                  <a:pt x="25" y="24"/>
                </a:cubicBezTo>
                <a:cubicBezTo>
                  <a:pt x="25" y="23"/>
                  <a:pt x="25" y="23"/>
                  <a:pt x="25" y="23"/>
                </a:cubicBezTo>
                <a:cubicBezTo>
                  <a:pt x="25" y="21"/>
                  <a:pt x="25" y="19"/>
                  <a:pt x="26" y="17"/>
                </a:cubicBezTo>
                <a:cubicBezTo>
                  <a:pt x="22" y="17"/>
                  <a:pt x="22" y="17"/>
                  <a:pt x="22" y="17"/>
                </a:cubicBezTo>
                <a:cubicBezTo>
                  <a:pt x="10" y="17"/>
                  <a:pt x="0" y="27"/>
                  <a:pt x="0" y="40"/>
                </a:cubicBezTo>
                <a:cubicBezTo>
                  <a:pt x="0" y="66"/>
                  <a:pt x="0" y="66"/>
                  <a:pt x="0" y="66"/>
                </a:cubicBezTo>
                <a:cubicBezTo>
                  <a:pt x="0" y="78"/>
                  <a:pt x="10" y="88"/>
                  <a:pt x="22" y="88"/>
                </a:cubicBezTo>
                <a:cubicBezTo>
                  <a:pt x="84" y="88"/>
                  <a:pt x="84" y="88"/>
                  <a:pt x="84" y="88"/>
                </a:cubicBezTo>
                <a:cubicBezTo>
                  <a:pt x="97" y="88"/>
                  <a:pt x="107" y="78"/>
                  <a:pt x="107" y="66"/>
                </a:cubicBezTo>
                <a:cubicBezTo>
                  <a:pt x="107" y="40"/>
                  <a:pt x="107" y="40"/>
                  <a:pt x="107" y="40"/>
                </a:cubicBezTo>
                <a:cubicBezTo>
                  <a:pt x="107" y="27"/>
                  <a:pt x="97" y="17"/>
                  <a:pt x="84" y="17"/>
                </a:cubicBezTo>
                <a:close/>
                <a:moveTo>
                  <a:pt x="62" y="69"/>
                </a:moveTo>
                <a:cubicBezTo>
                  <a:pt x="60" y="71"/>
                  <a:pt x="57" y="71"/>
                  <a:pt x="54" y="71"/>
                </a:cubicBezTo>
                <a:cubicBezTo>
                  <a:pt x="54" y="75"/>
                  <a:pt x="54" y="75"/>
                  <a:pt x="54" y="75"/>
                </a:cubicBezTo>
                <a:cubicBezTo>
                  <a:pt x="52" y="75"/>
                  <a:pt x="52" y="75"/>
                  <a:pt x="52" y="75"/>
                </a:cubicBezTo>
                <a:cubicBezTo>
                  <a:pt x="52" y="71"/>
                  <a:pt x="52" y="71"/>
                  <a:pt x="52" y="71"/>
                </a:cubicBezTo>
                <a:cubicBezTo>
                  <a:pt x="48" y="71"/>
                  <a:pt x="44" y="70"/>
                  <a:pt x="42" y="67"/>
                </a:cubicBezTo>
                <a:cubicBezTo>
                  <a:pt x="43" y="60"/>
                  <a:pt x="43" y="60"/>
                  <a:pt x="43" y="60"/>
                </a:cubicBezTo>
                <a:cubicBezTo>
                  <a:pt x="44" y="60"/>
                  <a:pt x="44" y="60"/>
                  <a:pt x="44" y="60"/>
                </a:cubicBezTo>
                <a:cubicBezTo>
                  <a:pt x="45" y="66"/>
                  <a:pt x="47" y="69"/>
                  <a:pt x="52" y="70"/>
                </a:cubicBezTo>
                <a:cubicBezTo>
                  <a:pt x="52" y="56"/>
                  <a:pt x="52" y="56"/>
                  <a:pt x="52" y="56"/>
                </a:cubicBezTo>
                <a:cubicBezTo>
                  <a:pt x="48" y="53"/>
                  <a:pt x="45" y="51"/>
                  <a:pt x="44" y="49"/>
                </a:cubicBezTo>
                <a:cubicBezTo>
                  <a:pt x="43" y="48"/>
                  <a:pt x="42" y="46"/>
                  <a:pt x="42" y="44"/>
                </a:cubicBezTo>
                <a:cubicBezTo>
                  <a:pt x="42" y="41"/>
                  <a:pt x="43" y="39"/>
                  <a:pt x="45" y="37"/>
                </a:cubicBezTo>
                <a:cubicBezTo>
                  <a:pt x="47" y="35"/>
                  <a:pt x="49" y="34"/>
                  <a:pt x="52" y="34"/>
                </a:cubicBezTo>
                <a:cubicBezTo>
                  <a:pt x="52" y="32"/>
                  <a:pt x="52" y="32"/>
                  <a:pt x="52" y="32"/>
                </a:cubicBezTo>
                <a:cubicBezTo>
                  <a:pt x="54" y="32"/>
                  <a:pt x="54" y="32"/>
                  <a:pt x="54" y="32"/>
                </a:cubicBezTo>
                <a:cubicBezTo>
                  <a:pt x="54" y="34"/>
                  <a:pt x="54" y="34"/>
                  <a:pt x="54" y="34"/>
                </a:cubicBezTo>
                <a:cubicBezTo>
                  <a:pt x="57" y="34"/>
                  <a:pt x="60" y="36"/>
                  <a:pt x="63" y="38"/>
                </a:cubicBezTo>
                <a:cubicBezTo>
                  <a:pt x="62" y="45"/>
                  <a:pt x="62" y="45"/>
                  <a:pt x="62" y="45"/>
                </a:cubicBezTo>
                <a:cubicBezTo>
                  <a:pt x="61" y="45"/>
                  <a:pt x="61" y="45"/>
                  <a:pt x="61" y="45"/>
                </a:cubicBezTo>
                <a:cubicBezTo>
                  <a:pt x="61" y="42"/>
                  <a:pt x="60" y="40"/>
                  <a:pt x="59" y="39"/>
                </a:cubicBezTo>
                <a:cubicBezTo>
                  <a:pt x="58" y="37"/>
                  <a:pt x="56" y="36"/>
                  <a:pt x="54" y="36"/>
                </a:cubicBezTo>
                <a:cubicBezTo>
                  <a:pt x="54" y="48"/>
                  <a:pt x="54" y="48"/>
                  <a:pt x="54" y="48"/>
                </a:cubicBezTo>
                <a:cubicBezTo>
                  <a:pt x="58" y="52"/>
                  <a:pt x="61" y="54"/>
                  <a:pt x="63" y="56"/>
                </a:cubicBezTo>
                <a:cubicBezTo>
                  <a:pt x="64" y="58"/>
                  <a:pt x="65" y="60"/>
                  <a:pt x="65" y="62"/>
                </a:cubicBezTo>
                <a:cubicBezTo>
                  <a:pt x="65" y="65"/>
                  <a:pt x="64" y="67"/>
                  <a:pt x="62" y="69"/>
                </a:cubicBezTo>
                <a:close/>
                <a:moveTo>
                  <a:pt x="33" y="17"/>
                </a:moveTo>
                <a:cubicBezTo>
                  <a:pt x="34" y="10"/>
                  <a:pt x="39" y="5"/>
                  <a:pt x="44" y="5"/>
                </a:cubicBezTo>
                <a:cubicBezTo>
                  <a:pt x="62" y="5"/>
                  <a:pt x="62" y="5"/>
                  <a:pt x="62" y="5"/>
                </a:cubicBezTo>
                <a:cubicBezTo>
                  <a:pt x="68" y="5"/>
                  <a:pt x="72" y="10"/>
                  <a:pt x="74" y="17"/>
                </a:cubicBezTo>
                <a:cubicBezTo>
                  <a:pt x="74" y="19"/>
                  <a:pt x="75" y="21"/>
                  <a:pt x="75" y="22"/>
                </a:cubicBezTo>
                <a:cubicBezTo>
                  <a:pt x="80" y="22"/>
                  <a:pt x="80" y="22"/>
                  <a:pt x="80" y="22"/>
                </a:cubicBezTo>
                <a:cubicBezTo>
                  <a:pt x="80" y="21"/>
                  <a:pt x="80" y="19"/>
                  <a:pt x="80" y="17"/>
                </a:cubicBezTo>
                <a:cubicBezTo>
                  <a:pt x="78" y="8"/>
                  <a:pt x="72" y="0"/>
                  <a:pt x="65" y="0"/>
                </a:cubicBezTo>
                <a:cubicBezTo>
                  <a:pt x="41" y="0"/>
                  <a:pt x="41" y="0"/>
                  <a:pt x="41" y="0"/>
                </a:cubicBezTo>
                <a:cubicBezTo>
                  <a:pt x="35" y="0"/>
                  <a:pt x="29" y="8"/>
                  <a:pt x="27" y="17"/>
                </a:cubicBezTo>
                <a:cubicBezTo>
                  <a:pt x="27" y="19"/>
                  <a:pt x="26" y="21"/>
                  <a:pt x="26" y="22"/>
                </a:cubicBezTo>
                <a:cubicBezTo>
                  <a:pt x="32" y="22"/>
                  <a:pt x="32" y="22"/>
                  <a:pt x="32" y="22"/>
                </a:cubicBezTo>
                <a:cubicBezTo>
                  <a:pt x="32" y="21"/>
                  <a:pt x="32" y="19"/>
                  <a:pt x="33" y="17"/>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96" name="Freeform 7"/>
          <p:cNvSpPr>
            <a:spLocks noEditPoints="1"/>
          </p:cNvSpPr>
          <p:nvPr/>
        </p:nvSpPr>
        <p:spPr bwMode="auto">
          <a:xfrm>
            <a:off x="760730" y="3442942"/>
            <a:ext cx="1016000" cy="1018540"/>
          </a:xfrm>
          <a:custGeom>
            <a:avLst/>
            <a:gdLst>
              <a:gd name="T0" fmla="*/ 347 w 376"/>
              <a:gd name="T1" fmla="*/ 284 h 376"/>
              <a:gd name="T2" fmla="*/ 347 w 376"/>
              <a:gd name="T3" fmla="*/ 238 h 376"/>
              <a:gd name="T4" fmla="*/ 278 w 376"/>
              <a:gd name="T5" fmla="*/ 169 h 376"/>
              <a:gd name="T6" fmla="*/ 238 w 376"/>
              <a:gd name="T7" fmla="*/ 169 h 376"/>
              <a:gd name="T8" fmla="*/ 207 w 376"/>
              <a:gd name="T9" fmla="*/ 148 h 376"/>
              <a:gd name="T10" fmla="*/ 207 w 376"/>
              <a:gd name="T11" fmla="*/ 92 h 376"/>
              <a:gd name="T12" fmla="*/ 236 w 376"/>
              <a:gd name="T13" fmla="*/ 48 h 376"/>
              <a:gd name="T14" fmla="*/ 188 w 376"/>
              <a:gd name="T15" fmla="*/ 0 h 376"/>
              <a:gd name="T16" fmla="*/ 140 w 376"/>
              <a:gd name="T17" fmla="*/ 48 h 376"/>
              <a:gd name="T18" fmla="*/ 169 w 376"/>
              <a:gd name="T19" fmla="*/ 92 h 376"/>
              <a:gd name="T20" fmla="*/ 169 w 376"/>
              <a:gd name="T21" fmla="*/ 148 h 376"/>
              <a:gd name="T22" fmla="*/ 138 w 376"/>
              <a:gd name="T23" fmla="*/ 169 h 376"/>
              <a:gd name="T24" fmla="*/ 98 w 376"/>
              <a:gd name="T25" fmla="*/ 169 h 376"/>
              <a:gd name="T26" fmla="*/ 29 w 376"/>
              <a:gd name="T27" fmla="*/ 238 h 376"/>
              <a:gd name="T28" fmla="*/ 29 w 376"/>
              <a:gd name="T29" fmla="*/ 284 h 376"/>
              <a:gd name="T30" fmla="*/ 0 w 376"/>
              <a:gd name="T31" fmla="*/ 328 h 376"/>
              <a:gd name="T32" fmla="*/ 48 w 376"/>
              <a:gd name="T33" fmla="*/ 376 h 376"/>
              <a:gd name="T34" fmla="*/ 96 w 376"/>
              <a:gd name="T35" fmla="*/ 328 h 376"/>
              <a:gd name="T36" fmla="*/ 67 w 376"/>
              <a:gd name="T37" fmla="*/ 284 h 376"/>
              <a:gd name="T38" fmla="*/ 67 w 376"/>
              <a:gd name="T39" fmla="*/ 238 h 376"/>
              <a:gd name="T40" fmla="*/ 98 w 376"/>
              <a:gd name="T41" fmla="*/ 207 h 376"/>
              <a:gd name="T42" fmla="*/ 138 w 376"/>
              <a:gd name="T43" fmla="*/ 207 h 376"/>
              <a:gd name="T44" fmla="*/ 169 w 376"/>
              <a:gd name="T45" fmla="*/ 202 h 376"/>
              <a:gd name="T46" fmla="*/ 169 w 376"/>
              <a:gd name="T47" fmla="*/ 284 h 376"/>
              <a:gd name="T48" fmla="*/ 140 w 376"/>
              <a:gd name="T49" fmla="*/ 328 h 376"/>
              <a:gd name="T50" fmla="*/ 188 w 376"/>
              <a:gd name="T51" fmla="*/ 376 h 376"/>
              <a:gd name="T52" fmla="*/ 236 w 376"/>
              <a:gd name="T53" fmla="*/ 328 h 376"/>
              <a:gd name="T54" fmla="*/ 207 w 376"/>
              <a:gd name="T55" fmla="*/ 284 h 376"/>
              <a:gd name="T56" fmla="*/ 207 w 376"/>
              <a:gd name="T57" fmla="*/ 202 h 376"/>
              <a:gd name="T58" fmla="*/ 238 w 376"/>
              <a:gd name="T59" fmla="*/ 207 h 376"/>
              <a:gd name="T60" fmla="*/ 278 w 376"/>
              <a:gd name="T61" fmla="*/ 207 h 376"/>
              <a:gd name="T62" fmla="*/ 309 w 376"/>
              <a:gd name="T63" fmla="*/ 238 h 376"/>
              <a:gd name="T64" fmla="*/ 309 w 376"/>
              <a:gd name="T65" fmla="*/ 284 h 376"/>
              <a:gd name="T66" fmla="*/ 280 w 376"/>
              <a:gd name="T67" fmla="*/ 328 h 376"/>
              <a:gd name="T68" fmla="*/ 328 w 376"/>
              <a:gd name="T69" fmla="*/ 376 h 376"/>
              <a:gd name="T70" fmla="*/ 376 w 376"/>
              <a:gd name="T71" fmla="*/ 328 h 376"/>
              <a:gd name="T72" fmla="*/ 347 w 376"/>
              <a:gd name="T73" fmla="*/ 284 h 376"/>
              <a:gd name="T74" fmla="*/ 75 w 376"/>
              <a:gd name="T75" fmla="*/ 328 h 376"/>
              <a:gd name="T76" fmla="*/ 48 w 376"/>
              <a:gd name="T77" fmla="*/ 356 h 376"/>
              <a:gd name="T78" fmla="*/ 20 w 376"/>
              <a:gd name="T79" fmla="*/ 328 h 376"/>
              <a:gd name="T80" fmla="*/ 48 w 376"/>
              <a:gd name="T81" fmla="*/ 300 h 376"/>
              <a:gd name="T82" fmla="*/ 75 w 376"/>
              <a:gd name="T83" fmla="*/ 328 h 376"/>
              <a:gd name="T84" fmla="*/ 160 w 376"/>
              <a:gd name="T85" fmla="*/ 48 h 376"/>
              <a:gd name="T86" fmla="*/ 188 w 376"/>
              <a:gd name="T87" fmla="*/ 20 h 376"/>
              <a:gd name="T88" fmla="*/ 215 w 376"/>
              <a:gd name="T89" fmla="*/ 48 h 376"/>
              <a:gd name="T90" fmla="*/ 188 w 376"/>
              <a:gd name="T91" fmla="*/ 76 h 376"/>
              <a:gd name="T92" fmla="*/ 160 w 376"/>
              <a:gd name="T93" fmla="*/ 48 h 376"/>
              <a:gd name="T94" fmla="*/ 215 w 376"/>
              <a:gd name="T95" fmla="*/ 328 h 376"/>
              <a:gd name="T96" fmla="*/ 188 w 376"/>
              <a:gd name="T97" fmla="*/ 356 h 376"/>
              <a:gd name="T98" fmla="*/ 160 w 376"/>
              <a:gd name="T99" fmla="*/ 328 h 376"/>
              <a:gd name="T100" fmla="*/ 188 w 376"/>
              <a:gd name="T101" fmla="*/ 300 h 376"/>
              <a:gd name="T102" fmla="*/ 215 w 376"/>
              <a:gd name="T103" fmla="*/ 328 h 376"/>
              <a:gd name="T104" fmla="*/ 328 w 376"/>
              <a:gd name="T105" fmla="*/ 356 h 376"/>
              <a:gd name="T106" fmla="*/ 300 w 376"/>
              <a:gd name="T107" fmla="*/ 328 h 376"/>
              <a:gd name="T108" fmla="*/ 328 w 376"/>
              <a:gd name="T109" fmla="*/ 300 h 376"/>
              <a:gd name="T110" fmla="*/ 355 w 376"/>
              <a:gd name="T111" fmla="*/ 328 h 376"/>
              <a:gd name="T112" fmla="*/ 328 w 376"/>
              <a:gd name="T113" fmla="*/ 356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76" h="376">
                <a:moveTo>
                  <a:pt x="347" y="284"/>
                </a:moveTo>
                <a:cubicBezTo>
                  <a:pt x="347" y="238"/>
                  <a:pt x="347" y="238"/>
                  <a:pt x="347" y="238"/>
                </a:cubicBezTo>
                <a:cubicBezTo>
                  <a:pt x="347" y="210"/>
                  <a:pt x="328" y="169"/>
                  <a:pt x="278" y="169"/>
                </a:cubicBezTo>
                <a:cubicBezTo>
                  <a:pt x="238" y="169"/>
                  <a:pt x="238" y="169"/>
                  <a:pt x="238" y="169"/>
                </a:cubicBezTo>
                <a:cubicBezTo>
                  <a:pt x="210" y="169"/>
                  <a:pt x="207" y="155"/>
                  <a:pt x="207" y="148"/>
                </a:cubicBezTo>
                <a:cubicBezTo>
                  <a:pt x="207" y="92"/>
                  <a:pt x="207" y="92"/>
                  <a:pt x="207" y="92"/>
                </a:cubicBezTo>
                <a:cubicBezTo>
                  <a:pt x="224" y="85"/>
                  <a:pt x="236" y="68"/>
                  <a:pt x="236" y="48"/>
                </a:cubicBezTo>
                <a:cubicBezTo>
                  <a:pt x="236" y="21"/>
                  <a:pt x="214" y="0"/>
                  <a:pt x="188" y="0"/>
                </a:cubicBezTo>
                <a:cubicBezTo>
                  <a:pt x="161" y="0"/>
                  <a:pt x="140" y="21"/>
                  <a:pt x="140" y="48"/>
                </a:cubicBezTo>
                <a:cubicBezTo>
                  <a:pt x="140" y="68"/>
                  <a:pt x="152" y="85"/>
                  <a:pt x="169" y="92"/>
                </a:cubicBezTo>
                <a:cubicBezTo>
                  <a:pt x="169" y="148"/>
                  <a:pt x="169" y="148"/>
                  <a:pt x="169" y="148"/>
                </a:cubicBezTo>
                <a:cubicBezTo>
                  <a:pt x="169" y="153"/>
                  <a:pt x="167" y="169"/>
                  <a:pt x="138" y="169"/>
                </a:cubicBezTo>
                <a:cubicBezTo>
                  <a:pt x="98" y="169"/>
                  <a:pt x="98" y="169"/>
                  <a:pt x="98" y="169"/>
                </a:cubicBezTo>
                <a:cubicBezTo>
                  <a:pt x="47" y="169"/>
                  <a:pt x="29" y="210"/>
                  <a:pt x="29" y="238"/>
                </a:cubicBezTo>
                <a:cubicBezTo>
                  <a:pt x="29" y="284"/>
                  <a:pt x="29" y="284"/>
                  <a:pt x="29" y="284"/>
                </a:cubicBezTo>
                <a:cubicBezTo>
                  <a:pt x="12" y="291"/>
                  <a:pt x="0" y="308"/>
                  <a:pt x="0" y="328"/>
                </a:cubicBezTo>
                <a:cubicBezTo>
                  <a:pt x="0" y="354"/>
                  <a:pt x="21" y="376"/>
                  <a:pt x="48" y="376"/>
                </a:cubicBezTo>
                <a:cubicBezTo>
                  <a:pt x="74" y="376"/>
                  <a:pt x="96" y="354"/>
                  <a:pt x="96" y="328"/>
                </a:cubicBezTo>
                <a:cubicBezTo>
                  <a:pt x="96" y="308"/>
                  <a:pt x="84" y="291"/>
                  <a:pt x="67" y="284"/>
                </a:cubicBezTo>
                <a:cubicBezTo>
                  <a:pt x="67" y="238"/>
                  <a:pt x="67" y="238"/>
                  <a:pt x="67" y="238"/>
                </a:cubicBezTo>
                <a:cubicBezTo>
                  <a:pt x="67" y="233"/>
                  <a:pt x="68" y="207"/>
                  <a:pt x="98" y="207"/>
                </a:cubicBezTo>
                <a:cubicBezTo>
                  <a:pt x="138" y="207"/>
                  <a:pt x="138" y="207"/>
                  <a:pt x="138" y="207"/>
                </a:cubicBezTo>
                <a:cubicBezTo>
                  <a:pt x="150" y="207"/>
                  <a:pt x="160" y="205"/>
                  <a:pt x="169" y="202"/>
                </a:cubicBezTo>
                <a:cubicBezTo>
                  <a:pt x="169" y="284"/>
                  <a:pt x="169" y="284"/>
                  <a:pt x="169" y="284"/>
                </a:cubicBezTo>
                <a:cubicBezTo>
                  <a:pt x="152" y="291"/>
                  <a:pt x="140" y="308"/>
                  <a:pt x="140" y="328"/>
                </a:cubicBezTo>
                <a:cubicBezTo>
                  <a:pt x="140" y="354"/>
                  <a:pt x="161" y="376"/>
                  <a:pt x="188" y="376"/>
                </a:cubicBezTo>
                <a:cubicBezTo>
                  <a:pt x="214" y="376"/>
                  <a:pt x="236" y="354"/>
                  <a:pt x="236" y="328"/>
                </a:cubicBezTo>
                <a:cubicBezTo>
                  <a:pt x="236" y="308"/>
                  <a:pt x="224" y="291"/>
                  <a:pt x="207" y="284"/>
                </a:cubicBezTo>
                <a:cubicBezTo>
                  <a:pt x="207" y="202"/>
                  <a:pt x="207" y="202"/>
                  <a:pt x="207" y="202"/>
                </a:cubicBezTo>
                <a:cubicBezTo>
                  <a:pt x="215" y="205"/>
                  <a:pt x="226" y="207"/>
                  <a:pt x="238" y="207"/>
                </a:cubicBezTo>
                <a:cubicBezTo>
                  <a:pt x="278" y="207"/>
                  <a:pt x="278" y="207"/>
                  <a:pt x="278" y="207"/>
                </a:cubicBezTo>
                <a:cubicBezTo>
                  <a:pt x="306" y="207"/>
                  <a:pt x="309" y="231"/>
                  <a:pt x="309" y="238"/>
                </a:cubicBezTo>
                <a:cubicBezTo>
                  <a:pt x="309" y="284"/>
                  <a:pt x="309" y="284"/>
                  <a:pt x="309" y="284"/>
                </a:cubicBezTo>
                <a:cubicBezTo>
                  <a:pt x="292" y="291"/>
                  <a:pt x="280" y="308"/>
                  <a:pt x="280" y="328"/>
                </a:cubicBezTo>
                <a:cubicBezTo>
                  <a:pt x="280" y="354"/>
                  <a:pt x="301" y="376"/>
                  <a:pt x="328" y="376"/>
                </a:cubicBezTo>
                <a:cubicBezTo>
                  <a:pt x="354" y="376"/>
                  <a:pt x="376" y="354"/>
                  <a:pt x="376" y="328"/>
                </a:cubicBezTo>
                <a:cubicBezTo>
                  <a:pt x="376" y="308"/>
                  <a:pt x="364" y="291"/>
                  <a:pt x="347" y="284"/>
                </a:cubicBezTo>
                <a:close/>
                <a:moveTo>
                  <a:pt x="75" y="328"/>
                </a:moveTo>
                <a:cubicBezTo>
                  <a:pt x="75" y="343"/>
                  <a:pt x="63" y="356"/>
                  <a:pt x="48" y="356"/>
                </a:cubicBezTo>
                <a:cubicBezTo>
                  <a:pt x="32" y="356"/>
                  <a:pt x="20" y="343"/>
                  <a:pt x="20" y="328"/>
                </a:cubicBezTo>
                <a:cubicBezTo>
                  <a:pt x="20" y="313"/>
                  <a:pt x="32" y="300"/>
                  <a:pt x="48" y="300"/>
                </a:cubicBezTo>
                <a:cubicBezTo>
                  <a:pt x="63" y="300"/>
                  <a:pt x="75" y="313"/>
                  <a:pt x="75" y="328"/>
                </a:cubicBezTo>
                <a:close/>
                <a:moveTo>
                  <a:pt x="160" y="48"/>
                </a:moveTo>
                <a:cubicBezTo>
                  <a:pt x="160" y="33"/>
                  <a:pt x="172" y="20"/>
                  <a:pt x="188" y="20"/>
                </a:cubicBezTo>
                <a:cubicBezTo>
                  <a:pt x="203" y="20"/>
                  <a:pt x="215" y="33"/>
                  <a:pt x="215" y="48"/>
                </a:cubicBezTo>
                <a:cubicBezTo>
                  <a:pt x="215" y="63"/>
                  <a:pt x="203" y="76"/>
                  <a:pt x="188" y="76"/>
                </a:cubicBezTo>
                <a:cubicBezTo>
                  <a:pt x="172" y="76"/>
                  <a:pt x="160" y="63"/>
                  <a:pt x="160" y="48"/>
                </a:cubicBezTo>
                <a:close/>
                <a:moveTo>
                  <a:pt x="215" y="328"/>
                </a:moveTo>
                <a:cubicBezTo>
                  <a:pt x="215" y="343"/>
                  <a:pt x="203" y="356"/>
                  <a:pt x="188" y="356"/>
                </a:cubicBezTo>
                <a:cubicBezTo>
                  <a:pt x="172" y="356"/>
                  <a:pt x="160" y="343"/>
                  <a:pt x="160" y="328"/>
                </a:cubicBezTo>
                <a:cubicBezTo>
                  <a:pt x="160" y="313"/>
                  <a:pt x="172" y="300"/>
                  <a:pt x="188" y="300"/>
                </a:cubicBezTo>
                <a:cubicBezTo>
                  <a:pt x="203" y="300"/>
                  <a:pt x="215" y="313"/>
                  <a:pt x="215" y="328"/>
                </a:cubicBezTo>
                <a:close/>
                <a:moveTo>
                  <a:pt x="328" y="356"/>
                </a:moveTo>
                <a:cubicBezTo>
                  <a:pt x="312" y="356"/>
                  <a:pt x="300" y="343"/>
                  <a:pt x="300" y="328"/>
                </a:cubicBezTo>
                <a:cubicBezTo>
                  <a:pt x="300" y="313"/>
                  <a:pt x="312" y="300"/>
                  <a:pt x="328" y="300"/>
                </a:cubicBezTo>
                <a:cubicBezTo>
                  <a:pt x="343" y="300"/>
                  <a:pt x="355" y="313"/>
                  <a:pt x="355" y="328"/>
                </a:cubicBezTo>
                <a:cubicBezTo>
                  <a:pt x="355" y="343"/>
                  <a:pt x="343" y="356"/>
                  <a:pt x="328" y="356"/>
                </a:cubicBezTo>
                <a:close/>
              </a:path>
            </a:pathLst>
          </a:custGeom>
          <a:solidFill>
            <a:schemeClr val="bg1"/>
          </a:solidFill>
          <a:ln>
            <a:noFill/>
          </a:ln>
        </p:spPr>
        <p:txBody>
          <a:bodyPr vert="horz" wrap="square" lIns="68580" tIns="34290" rIns="68580" bIns="34290" numCol="1" anchor="t" anchorCtr="0" compatLnSpc="1"/>
          <a:lstStyle/>
          <a:p>
            <a:endParaRPr lang="en-US" sz="1350" dirty="0">
              <a:cs typeface="+mn-ea"/>
              <a:sym typeface="+mn-lt"/>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smtClean="0"/>
              <a:t>1.4 </a:t>
            </a:r>
            <a:r>
              <a:rPr lang="zh-CN" altLang="en-US" dirty="0"/>
              <a:t>选择产品</a:t>
            </a:r>
          </a:p>
        </p:txBody>
      </p:sp>
      <p:grpSp>
        <p:nvGrpSpPr>
          <p:cNvPr id="3" name="组合 2"/>
          <p:cNvGrpSpPr/>
          <p:nvPr/>
        </p:nvGrpSpPr>
        <p:grpSpPr>
          <a:xfrm>
            <a:off x="4815986" y="825335"/>
            <a:ext cx="1632181" cy="499049"/>
            <a:chOff x="341689" y="-114258"/>
            <a:chExt cx="1602178" cy="666304"/>
          </a:xfrm>
          <a:solidFill>
            <a:srgbClr val="F2F2F2"/>
          </a:solidFill>
        </p:grpSpPr>
        <p:sp>
          <p:nvSpPr>
            <p:cNvPr id="4" name="燕尾形 3"/>
            <p:cNvSpPr/>
            <p:nvPr/>
          </p:nvSpPr>
          <p:spPr>
            <a:xfrm>
              <a:off x="341689" y="-114258"/>
              <a:ext cx="1602178" cy="640869"/>
            </a:xfrm>
            <a:prstGeom prst="chevron">
              <a:avLst/>
            </a:prstGeom>
            <a:solidFill>
              <a:srgbClr val="1B6AA3"/>
            </a:solid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a:lstStyle/>
            <a:p>
              <a:endParaRPr lang="zh-CN" altLang="en-US" sz="2400">
                <a:cs typeface="+mn-ea"/>
                <a:sym typeface="+mn-lt"/>
              </a:endParaRPr>
            </a:p>
          </p:txBody>
        </p:sp>
        <p:sp>
          <p:nvSpPr>
            <p:cNvPr id="5" name="燕尾形 4"/>
            <p:cNvSpPr/>
            <p:nvPr/>
          </p:nvSpPr>
          <p:spPr>
            <a:xfrm>
              <a:off x="634076" y="-88826"/>
              <a:ext cx="961307" cy="640872"/>
            </a:xfrm>
            <a:prstGeom prst="rect">
              <a:avLst/>
            </a:prstGeom>
            <a:noFill/>
          </p:spPr>
          <p:style>
            <a:lnRef idx="0">
              <a:scrgbClr r="0" g="0" b="0"/>
            </a:lnRef>
            <a:fillRef idx="0">
              <a:scrgbClr r="0" g="0" b="0"/>
            </a:fillRef>
            <a:effectRef idx="0">
              <a:scrgbClr r="0" g="0" b="0"/>
            </a:effectRef>
            <a:fontRef idx="minor">
              <a:schemeClr val="lt1"/>
            </a:fontRef>
          </p:style>
          <p:txBody>
            <a:bodyPr spcFirstLastPara="0" vert="horz" wrap="square" lIns="13546" tIns="6773" rIns="0" bIns="6773" numCol="1" spcCol="1270" anchor="ctr" anchorCtr="0">
              <a:noAutofit/>
            </a:bodyPr>
            <a:lstStyle/>
            <a:p>
              <a:pPr lvl="0" algn="ctr" defTabSz="355600">
                <a:lnSpc>
                  <a:spcPct val="90000"/>
                </a:lnSpc>
                <a:spcBef>
                  <a:spcPct val="0"/>
                </a:spcBef>
                <a:spcAft>
                  <a:spcPct val="35000"/>
                </a:spcAft>
              </a:pPr>
              <a:r>
                <a:rPr lang="en-US" altLang="zh-CN" sz="1335" b="1" dirty="0">
                  <a:solidFill>
                    <a:schemeClr val="bg1"/>
                  </a:solidFill>
                  <a:latin typeface="微软雅黑" charset="0"/>
                  <a:ea typeface="微软雅黑" charset="0"/>
                  <a:cs typeface="+mn-ea"/>
                  <a:sym typeface="+mn-lt"/>
                </a:rPr>
                <a:t>1</a:t>
              </a:r>
              <a:r>
                <a:rPr lang="zh-CN" altLang="en-US" sz="1335" b="1" dirty="0">
                  <a:solidFill>
                    <a:schemeClr val="bg1"/>
                  </a:solidFill>
                  <a:latin typeface="微软雅黑" charset="0"/>
                  <a:ea typeface="微软雅黑" charset="0"/>
                  <a:cs typeface="+mn-ea"/>
                  <a:sym typeface="+mn-lt"/>
                </a:rPr>
                <a:t>、选择产品</a:t>
              </a:r>
              <a:endParaRPr lang="en-US" sz="1335" b="1" kern="1200" dirty="0">
                <a:solidFill>
                  <a:schemeClr val="bg1"/>
                </a:solidFill>
                <a:latin typeface="微软雅黑" charset="0"/>
                <a:ea typeface="微软雅黑" charset="0"/>
                <a:cs typeface="+mn-ea"/>
                <a:sym typeface="+mn-lt"/>
              </a:endParaRPr>
            </a:p>
          </p:txBody>
        </p:sp>
      </p:grpSp>
      <p:grpSp>
        <p:nvGrpSpPr>
          <p:cNvPr id="16" name="组合 15"/>
          <p:cNvGrpSpPr/>
          <p:nvPr/>
        </p:nvGrpSpPr>
        <p:grpSpPr>
          <a:xfrm>
            <a:off x="6249161" y="836765"/>
            <a:ext cx="1632181" cy="480000"/>
            <a:chOff x="351039" y="195"/>
            <a:chExt cx="1602178" cy="640871"/>
          </a:xfrm>
          <a:solidFill>
            <a:schemeClr val="bg1">
              <a:lumMod val="85000"/>
            </a:schemeClr>
          </a:solidFill>
        </p:grpSpPr>
        <p:sp>
          <p:nvSpPr>
            <p:cNvPr id="17" name="燕尾形 16"/>
            <p:cNvSpPr/>
            <p:nvPr/>
          </p:nvSpPr>
          <p:spPr>
            <a:xfrm>
              <a:off x="351039" y="195"/>
              <a:ext cx="1602178" cy="640871"/>
            </a:xfrm>
            <a:prstGeom prst="chevron">
              <a:avLst/>
            </a:prstGeom>
            <a:gr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a:lstStyle/>
            <a:p>
              <a:endParaRPr lang="zh-CN" altLang="en-US" sz="2400">
                <a:cs typeface="+mn-ea"/>
                <a:sym typeface="+mn-lt"/>
              </a:endParaRPr>
            </a:p>
          </p:txBody>
        </p:sp>
        <p:sp>
          <p:nvSpPr>
            <p:cNvPr id="18" name="燕尾形 4"/>
            <p:cNvSpPr/>
            <p:nvPr/>
          </p:nvSpPr>
          <p:spPr>
            <a:xfrm>
              <a:off x="633776" y="195"/>
              <a:ext cx="1093250" cy="640871"/>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13546" tIns="6773" rIns="0" bIns="6773" numCol="1" spcCol="1270" anchor="ctr" anchorCtr="0">
              <a:noAutofit/>
            </a:bodyPr>
            <a:lstStyle/>
            <a:p>
              <a:pPr lvl="0" algn="ctr" defTabSz="355600">
                <a:lnSpc>
                  <a:spcPct val="90000"/>
                </a:lnSpc>
                <a:spcBef>
                  <a:spcPct val="0"/>
                </a:spcBef>
                <a:spcAft>
                  <a:spcPct val="35000"/>
                </a:spcAft>
              </a:pPr>
              <a:r>
                <a:rPr lang="en-US" altLang="zh-CN" sz="1335" b="1" dirty="0">
                  <a:solidFill>
                    <a:schemeClr val="bg1"/>
                  </a:solidFill>
                  <a:latin typeface="微软雅黑" charset="0"/>
                  <a:ea typeface="微软雅黑" charset="0"/>
                  <a:cs typeface="+mn-ea"/>
                  <a:sym typeface="+mn-lt"/>
                </a:rPr>
                <a:t>2.</a:t>
              </a:r>
              <a:r>
                <a:rPr lang="zh-CN" altLang="en-US" sz="1335" b="1" dirty="0">
                  <a:solidFill>
                    <a:schemeClr val="bg1"/>
                  </a:solidFill>
                  <a:latin typeface="微软雅黑" charset="0"/>
                  <a:ea typeface="微软雅黑" charset="0"/>
                  <a:cs typeface="+mn-ea"/>
                  <a:sym typeface="+mn-lt"/>
                </a:rPr>
                <a:t>选择关键词</a:t>
              </a:r>
              <a:endParaRPr lang="en-US" sz="1335" b="1" kern="1200" dirty="0">
                <a:solidFill>
                  <a:schemeClr val="bg1"/>
                </a:solidFill>
                <a:latin typeface="微软雅黑" charset="0"/>
                <a:ea typeface="微软雅黑" charset="0"/>
                <a:cs typeface="+mn-ea"/>
                <a:sym typeface="+mn-lt"/>
              </a:endParaRPr>
            </a:p>
          </p:txBody>
        </p:sp>
      </p:grpSp>
      <p:grpSp>
        <p:nvGrpSpPr>
          <p:cNvPr id="19" name="组合 18"/>
          <p:cNvGrpSpPr/>
          <p:nvPr/>
        </p:nvGrpSpPr>
        <p:grpSpPr>
          <a:xfrm>
            <a:off x="7679796" y="836712"/>
            <a:ext cx="1632181" cy="480000"/>
            <a:chOff x="351039" y="195"/>
            <a:chExt cx="1602178" cy="640871"/>
          </a:xfrm>
          <a:solidFill>
            <a:schemeClr val="bg1">
              <a:lumMod val="85000"/>
            </a:schemeClr>
          </a:solidFill>
        </p:grpSpPr>
        <p:sp>
          <p:nvSpPr>
            <p:cNvPr id="20" name="燕尾形 19"/>
            <p:cNvSpPr/>
            <p:nvPr/>
          </p:nvSpPr>
          <p:spPr>
            <a:xfrm>
              <a:off x="351039" y="195"/>
              <a:ext cx="1602178" cy="640871"/>
            </a:xfrm>
            <a:prstGeom prst="chevron">
              <a:avLst/>
            </a:prstGeom>
            <a:gr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a:lstStyle/>
            <a:p>
              <a:endParaRPr lang="zh-CN" altLang="en-US" sz="2400">
                <a:cs typeface="+mn-ea"/>
                <a:sym typeface="+mn-lt"/>
              </a:endParaRPr>
            </a:p>
          </p:txBody>
        </p:sp>
        <p:sp>
          <p:nvSpPr>
            <p:cNvPr id="21" name="燕尾形 4"/>
            <p:cNvSpPr/>
            <p:nvPr/>
          </p:nvSpPr>
          <p:spPr>
            <a:xfrm>
              <a:off x="633776" y="195"/>
              <a:ext cx="1093250" cy="640871"/>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13546" tIns="6773" rIns="0" bIns="6773" numCol="1" spcCol="1270" anchor="ctr" anchorCtr="0">
              <a:noAutofit/>
            </a:bodyPr>
            <a:lstStyle/>
            <a:p>
              <a:pPr lvl="0" algn="ctr" defTabSz="355600">
                <a:lnSpc>
                  <a:spcPct val="90000"/>
                </a:lnSpc>
                <a:spcBef>
                  <a:spcPct val="0"/>
                </a:spcBef>
                <a:spcAft>
                  <a:spcPct val="35000"/>
                </a:spcAft>
              </a:pPr>
              <a:r>
                <a:rPr lang="en-US" altLang="zh-CN" sz="1335" b="1" dirty="0">
                  <a:solidFill>
                    <a:schemeClr val="bg1"/>
                  </a:solidFill>
                  <a:latin typeface="微软雅黑" charset="0"/>
                  <a:ea typeface="微软雅黑" charset="0"/>
                  <a:cs typeface="+mn-ea"/>
                  <a:sym typeface="+mn-lt"/>
                </a:rPr>
                <a:t>3.</a:t>
              </a:r>
              <a:r>
                <a:rPr lang="zh-CN" altLang="en-US" sz="1335" b="1" dirty="0">
                  <a:solidFill>
                    <a:schemeClr val="bg1"/>
                  </a:solidFill>
                  <a:latin typeface="微软雅黑" charset="0"/>
                  <a:ea typeface="微软雅黑" charset="0"/>
                  <a:cs typeface="+mn-ea"/>
                  <a:sym typeface="+mn-lt"/>
                </a:rPr>
                <a:t>设定预算和出价</a:t>
              </a:r>
              <a:endParaRPr lang="en-US" sz="1335" b="1" kern="1200" dirty="0">
                <a:solidFill>
                  <a:schemeClr val="bg1"/>
                </a:solidFill>
                <a:latin typeface="微软雅黑" charset="0"/>
                <a:ea typeface="微软雅黑" charset="0"/>
                <a:cs typeface="+mn-ea"/>
                <a:sym typeface="+mn-lt"/>
              </a:endParaRPr>
            </a:p>
          </p:txBody>
        </p:sp>
      </p:grpSp>
      <p:grpSp>
        <p:nvGrpSpPr>
          <p:cNvPr id="22" name="组合 21"/>
          <p:cNvGrpSpPr/>
          <p:nvPr/>
        </p:nvGrpSpPr>
        <p:grpSpPr>
          <a:xfrm>
            <a:off x="9111074" y="836712"/>
            <a:ext cx="1632181" cy="480000"/>
            <a:chOff x="351039" y="195"/>
            <a:chExt cx="1602178" cy="640871"/>
          </a:xfrm>
          <a:solidFill>
            <a:schemeClr val="bg1">
              <a:lumMod val="85000"/>
            </a:schemeClr>
          </a:solidFill>
        </p:grpSpPr>
        <p:sp>
          <p:nvSpPr>
            <p:cNvPr id="23" name="燕尾形 22"/>
            <p:cNvSpPr/>
            <p:nvPr/>
          </p:nvSpPr>
          <p:spPr>
            <a:xfrm>
              <a:off x="351039" y="195"/>
              <a:ext cx="1602178" cy="640871"/>
            </a:xfrm>
            <a:prstGeom prst="chevron">
              <a:avLst/>
            </a:prstGeom>
            <a:gr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a:lstStyle/>
            <a:p>
              <a:endParaRPr lang="zh-CN" altLang="en-US" sz="2400">
                <a:cs typeface="+mn-ea"/>
                <a:sym typeface="+mn-lt"/>
              </a:endParaRPr>
            </a:p>
          </p:txBody>
        </p:sp>
        <p:sp>
          <p:nvSpPr>
            <p:cNvPr id="24" name="燕尾形 4"/>
            <p:cNvSpPr/>
            <p:nvPr/>
          </p:nvSpPr>
          <p:spPr>
            <a:xfrm>
              <a:off x="633776" y="195"/>
              <a:ext cx="1093250" cy="640871"/>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13546" tIns="6773" rIns="0" bIns="6773" numCol="1" spcCol="1270" anchor="ctr" anchorCtr="0">
              <a:noAutofit/>
            </a:bodyPr>
            <a:lstStyle/>
            <a:p>
              <a:pPr lvl="0" algn="ctr" defTabSz="355600">
                <a:lnSpc>
                  <a:spcPct val="90000"/>
                </a:lnSpc>
                <a:spcBef>
                  <a:spcPct val="0"/>
                </a:spcBef>
                <a:spcAft>
                  <a:spcPct val="35000"/>
                </a:spcAft>
              </a:pPr>
              <a:r>
                <a:rPr lang="en-US" altLang="zh-CN" sz="1335" b="1" dirty="0">
                  <a:solidFill>
                    <a:schemeClr val="bg1"/>
                  </a:solidFill>
                  <a:latin typeface="微软雅黑" charset="0"/>
                  <a:ea typeface="微软雅黑" charset="0"/>
                  <a:cs typeface="+mn-ea"/>
                  <a:sym typeface="+mn-lt"/>
                </a:rPr>
                <a:t>4.</a:t>
              </a:r>
              <a:r>
                <a:rPr lang="zh-CN" altLang="en-US" sz="1335" b="1" dirty="0">
                  <a:solidFill>
                    <a:schemeClr val="bg1"/>
                  </a:solidFill>
                  <a:latin typeface="微软雅黑" charset="0"/>
                  <a:ea typeface="微软雅黑" charset="0"/>
                  <a:cs typeface="+mn-ea"/>
                  <a:sym typeface="+mn-lt"/>
                </a:rPr>
                <a:t>精准投放</a:t>
              </a:r>
              <a:endParaRPr lang="en-US" sz="1335" b="1" kern="1200" dirty="0">
                <a:solidFill>
                  <a:schemeClr val="bg1"/>
                </a:solidFill>
                <a:latin typeface="微软雅黑" charset="0"/>
                <a:ea typeface="微软雅黑" charset="0"/>
                <a:cs typeface="+mn-ea"/>
                <a:sym typeface="+mn-lt"/>
              </a:endParaRPr>
            </a:p>
          </p:txBody>
        </p:sp>
      </p:grpSp>
      <p:grpSp>
        <p:nvGrpSpPr>
          <p:cNvPr id="25" name="组合 24"/>
          <p:cNvGrpSpPr/>
          <p:nvPr/>
        </p:nvGrpSpPr>
        <p:grpSpPr>
          <a:xfrm>
            <a:off x="10541066" y="836712"/>
            <a:ext cx="1632181" cy="480000"/>
            <a:chOff x="351039" y="195"/>
            <a:chExt cx="1602178" cy="640871"/>
          </a:xfrm>
          <a:solidFill>
            <a:schemeClr val="bg1">
              <a:lumMod val="85000"/>
            </a:schemeClr>
          </a:solidFill>
        </p:grpSpPr>
        <p:sp>
          <p:nvSpPr>
            <p:cNvPr id="26" name="燕尾形 25"/>
            <p:cNvSpPr/>
            <p:nvPr/>
          </p:nvSpPr>
          <p:spPr>
            <a:xfrm>
              <a:off x="351039" y="195"/>
              <a:ext cx="1602178" cy="640871"/>
            </a:xfrm>
            <a:prstGeom prst="chevron">
              <a:avLst/>
            </a:prstGeom>
            <a:gr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a:lstStyle/>
            <a:p>
              <a:endParaRPr lang="zh-CN" altLang="en-US" sz="2400">
                <a:cs typeface="+mn-ea"/>
                <a:sym typeface="+mn-lt"/>
              </a:endParaRPr>
            </a:p>
          </p:txBody>
        </p:sp>
        <p:sp>
          <p:nvSpPr>
            <p:cNvPr id="27" name="燕尾形 4"/>
            <p:cNvSpPr/>
            <p:nvPr/>
          </p:nvSpPr>
          <p:spPr>
            <a:xfrm>
              <a:off x="633776" y="195"/>
              <a:ext cx="1093250" cy="640871"/>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13546" tIns="6773" rIns="0" bIns="6773" numCol="1" spcCol="1270" anchor="ctr" anchorCtr="0">
              <a:noAutofit/>
            </a:bodyPr>
            <a:lstStyle/>
            <a:p>
              <a:pPr lvl="0" algn="ctr" defTabSz="355600">
                <a:lnSpc>
                  <a:spcPct val="90000"/>
                </a:lnSpc>
                <a:spcBef>
                  <a:spcPct val="0"/>
                </a:spcBef>
                <a:spcAft>
                  <a:spcPct val="35000"/>
                </a:spcAft>
              </a:pPr>
              <a:r>
                <a:rPr lang="en-US" altLang="zh-CN" sz="1335" b="1" dirty="0">
                  <a:solidFill>
                    <a:schemeClr val="bg1"/>
                  </a:solidFill>
                  <a:latin typeface="微软雅黑" charset="0"/>
                  <a:ea typeface="微软雅黑" charset="0"/>
                  <a:cs typeface="+mn-ea"/>
                  <a:sym typeface="+mn-lt"/>
                </a:rPr>
                <a:t>5.</a:t>
              </a:r>
              <a:r>
                <a:rPr lang="zh-CN" altLang="en-US" sz="1335" b="1" dirty="0">
                  <a:solidFill>
                    <a:schemeClr val="bg1"/>
                  </a:solidFill>
                  <a:latin typeface="微软雅黑" charset="0"/>
                  <a:ea typeface="微软雅黑" charset="0"/>
                  <a:cs typeface="+mn-ea"/>
                  <a:sym typeface="+mn-lt"/>
                </a:rPr>
                <a:t>填写支付信息</a:t>
              </a:r>
              <a:endParaRPr lang="en-US" sz="1335" b="1" kern="1200" dirty="0">
                <a:solidFill>
                  <a:schemeClr val="bg1"/>
                </a:solidFill>
                <a:latin typeface="微软雅黑" charset="0"/>
                <a:ea typeface="微软雅黑" charset="0"/>
                <a:cs typeface="+mn-ea"/>
                <a:sym typeface="+mn-lt"/>
              </a:endParaRPr>
            </a:p>
          </p:txBody>
        </p:sp>
      </p:grpSp>
      <p:grpSp>
        <p:nvGrpSpPr>
          <p:cNvPr id="88" name="组合 87"/>
          <p:cNvGrpSpPr/>
          <p:nvPr/>
        </p:nvGrpSpPr>
        <p:grpSpPr>
          <a:xfrm>
            <a:off x="5744816" y="1953122"/>
            <a:ext cx="5909985" cy="3876316"/>
            <a:chOff x="7606" y="2859"/>
            <a:chExt cx="11520" cy="7683"/>
          </a:xfrm>
        </p:grpSpPr>
        <p:sp>
          <p:nvSpPr>
            <p:cNvPr id="82" name="Rectangle 2"/>
            <p:cNvSpPr/>
            <p:nvPr/>
          </p:nvSpPr>
          <p:spPr>
            <a:xfrm>
              <a:off x="7606" y="2859"/>
              <a:ext cx="3840" cy="384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50000"/>
                  </a:schemeClr>
                </a:solidFill>
              </a:endParaRPr>
            </a:p>
          </p:txBody>
        </p:sp>
        <p:sp>
          <p:nvSpPr>
            <p:cNvPr id="83" name="Rectangle 15"/>
            <p:cNvSpPr/>
            <p:nvPr/>
          </p:nvSpPr>
          <p:spPr>
            <a:xfrm>
              <a:off x="15285" y="2859"/>
              <a:ext cx="3840" cy="384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50000"/>
                  </a:schemeClr>
                </a:solidFill>
              </a:endParaRPr>
            </a:p>
          </p:txBody>
        </p:sp>
        <p:sp>
          <p:nvSpPr>
            <p:cNvPr id="84" name="Rectangle 18"/>
            <p:cNvSpPr/>
            <p:nvPr/>
          </p:nvSpPr>
          <p:spPr>
            <a:xfrm>
              <a:off x="11445" y="6702"/>
              <a:ext cx="3840" cy="384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50000"/>
                  </a:schemeClr>
                </a:solidFill>
              </a:endParaRPr>
            </a:p>
          </p:txBody>
        </p:sp>
        <p:sp>
          <p:nvSpPr>
            <p:cNvPr id="85" name="Rectangle 28"/>
            <p:cNvSpPr/>
            <p:nvPr/>
          </p:nvSpPr>
          <p:spPr>
            <a:xfrm>
              <a:off x="7606" y="6701"/>
              <a:ext cx="3840" cy="384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solidFill>
                    <a:schemeClr val="bg2">
                      <a:lumMod val="50000"/>
                    </a:schemeClr>
                  </a:solidFill>
                  <a:latin typeface="微软雅黑" charset="0"/>
                  <a:ea typeface="微软雅黑" charset="0"/>
                </a:rPr>
                <a:t>广告素材</a:t>
              </a:r>
              <a:endParaRPr lang="zh-CN" altLang="en-US" sz="2400" dirty="0">
                <a:solidFill>
                  <a:schemeClr val="bg2">
                    <a:lumMod val="50000"/>
                  </a:schemeClr>
                </a:solidFill>
                <a:latin typeface="微软雅黑" charset="0"/>
                <a:ea typeface="微软雅黑" charset="0"/>
              </a:endParaRPr>
            </a:p>
            <a:p>
              <a:pPr algn="ctr">
                <a:lnSpc>
                  <a:spcPct val="150000"/>
                </a:lnSpc>
              </a:pPr>
              <a:r>
                <a:rPr lang="zh-CN" altLang="en-US" sz="1400" dirty="0">
                  <a:solidFill>
                    <a:schemeClr val="bg2">
                      <a:lumMod val="50000"/>
                    </a:schemeClr>
                  </a:solidFill>
                  <a:latin typeface="微软雅黑" charset="0"/>
                  <a:ea typeface="微软雅黑" charset="0"/>
                  <a:sym typeface="+mn-ea"/>
                </a:rPr>
                <a:t>包括</a:t>
              </a:r>
              <a:r>
                <a:rPr lang="en-US" altLang="zh-CN" sz="1400" dirty="0">
                  <a:solidFill>
                    <a:schemeClr val="bg2">
                      <a:lumMod val="50000"/>
                    </a:schemeClr>
                  </a:solidFill>
                  <a:latin typeface="微软雅黑" charset="0"/>
                  <a:ea typeface="微软雅黑" charset="0"/>
                  <a:sym typeface="+mn-ea"/>
                </a:rPr>
                <a:t>App</a:t>
              </a:r>
              <a:r>
                <a:rPr lang="zh-CN" altLang="en-US" sz="1400" dirty="0">
                  <a:solidFill>
                    <a:schemeClr val="bg2">
                      <a:lumMod val="50000"/>
                    </a:schemeClr>
                  </a:solidFill>
                  <a:latin typeface="微软雅黑" charset="0"/>
                  <a:ea typeface="微软雅黑" charset="0"/>
                  <a:sym typeface="+mn-ea"/>
                </a:rPr>
                <a:t>名称，标题，应用描述，截图等。</a:t>
              </a:r>
            </a:p>
          </p:txBody>
        </p:sp>
        <p:sp>
          <p:nvSpPr>
            <p:cNvPr id="86" name="Rectangle 32"/>
            <p:cNvSpPr/>
            <p:nvPr/>
          </p:nvSpPr>
          <p:spPr>
            <a:xfrm>
              <a:off x="11446" y="2862"/>
              <a:ext cx="3840" cy="384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solidFill>
                    <a:schemeClr val="bg2">
                      <a:lumMod val="50000"/>
                    </a:schemeClr>
                  </a:solidFill>
                  <a:latin typeface="微软雅黑" charset="0"/>
                  <a:ea typeface="微软雅黑" charset="0"/>
                </a:rPr>
                <a:t>展现形式</a:t>
              </a:r>
              <a:endParaRPr lang="zh-CN" altLang="en-US" sz="2400" dirty="0">
                <a:solidFill>
                  <a:schemeClr val="bg2">
                    <a:lumMod val="50000"/>
                  </a:schemeClr>
                </a:solidFill>
                <a:latin typeface="微软雅黑" charset="0"/>
                <a:ea typeface="微软雅黑" charset="0"/>
              </a:endParaRPr>
            </a:p>
            <a:p>
              <a:pPr algn="ctr"/>
              <a:r>
                <a:rPr lang="zh-CN" altLang="en-US" sz="1400" dirty="0" smtClean="0">
                  <a:solidFill>
                    <a:schemeClr val="bg2">
                      <a:lumMod val="50000"/>
                    </a:schemeClr>
                  </a:solidFill>
                  <a:latin typeface="微软雅黑" charset="0"/>
                  <a:ea typeface="微软雅黑" charset="0"/>
                  <a:cs typeface="+mn-ea"/>
                  <a:sym typeface="+mn-lt"/>
                </a:rPr>
                <a:t>以描述、截图、预览视频三种形式随机展现</a:t>
              </a:r>
              <a:endParaRPr lang="zh-CN" altLang="en-US" sz="1400" dirty="0">
                <a:solidFill>
                  <a:schemeClr val="bg2">
                    <a:lumMod val="50000"/>
                  </a:schemeClr>
                </a:solidFill>
                <a:latin typeface="微软雅黑" charset="0"/>
                <a:ea typeface="微软雅黑" charset="0"/>
                <a:cs typeface="+mn-ea"/>
                <a:sym typeface="+mn-lt"/>
              </a:endParaRPr>
            </a:p>
          </p:txBody>
        </p:sp>
        <p:sp>
          <p:nvSpPr>
            <p:cNvPr id="87" name="Rectangle 33"/>
            <p:cNvSpPr/>
            <p:nvPr/>
          </p:nvSpPr>
          <p:spPr>
            <a:xfrm>
              <a:off x="15286" y="6701"/>
              <a:ext cx="3840" cy="384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solidFill>
                    <a:schemeClr val="bg2">
                      <a:lumMod val="50000"/>
                    </a:schemeClr>
                  </a:solidFill>
                  <a:latin typeface="微软雅黑" charset="0"/>
                  <a:ea typeface="微软雅黑" charset="0"/>
                </a:rPr>
                <a:t>注意事项</a:t>
              </a:r>
            </a:p>
            <a:p>
              <a:pPr algn="ctr">
                <a:lnSpc>
                  <a:spcPct val="150000"/>
                </a:lnSpc>
              </a:pPr>
              <a:r>
                <a:rPr lang="zh-CN" altLang="en-US" sz="1400" dirty="0" smtClean="0">
                  <a:solidFill>
                    <a:schemeClr val="bg2">
                      <a:lumMod val="50000"/>
                    </a:schemeClr>
                  </a:solidFill>
                  <a:latin typeface="微软雅黑" charset="0"/>
                  <a:ea typeface="微软雅黑" charset="0"/>
                  <a:sym typeface="+mn-ea"/>
                </a:rPr>
                <a:t>广告的展现决定了广告的转化率，转化率越高 ，广告投放的效果也就越好</a:t>
              </a:r>
              <a:endParaRPr lang="zh-CN" altLang="en-US" sz="1400" dirty="0">
                <a:solidFill>
                  <a:schemeClr val="bg2">
                    <a:lumMod val="50000"/>
                  </a:schemeClr>
                </a:solidFill>
                <a:latin typeface="微软雅黑" charset="0"/>
                <a:ea typeface="微软雅黑" charset="0"/>
                <a:sym typeface="+mn-ea"/>
              </a:endParaRPr>
            </a:p>
          </p:txBody>
        </p:sp>
      </p:grpSp>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99978" y="1065334"/>
            <a:ext cx="520452" cy="520452"/>
          </a:xfrm>
          <a:prstGeom prst="rect">
            <a:avLst/>
          </a:prstGeom>
        </p:spPr>
      </p:pic>
      <p:pic>
        <p:nvPicPr>
          <p:cNvPr id="307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4948" y="1610494"/>
            <a:ext cx="3829050" cy="1724025"/>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4948" y="3321012"/>
            <a:ext cx="3829050" cy="3286125"/>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smtClean="0"/>
              <a:t>1.5 </a:t>
            </a:r>
            <a:r>
              <a:rPr lang="zh-CN" altLang="en-US" dirty="0"/>
              <a:t>选择关键词</a:t>
            </a:r>
          </a:p>
        </p:txBody>
      </p:sp>
      <p:grpSp>
        <p:nvGrpSpPr>
          <p:cNvPr id="3" name="组合 2"/>
          <p:cNvGrpSpPr/>
          <p:nvPr/>
        </p:nvGrpSpPr>
        <p:grpSpPr>
          <a:xfrm>
            <a:off x="4818526" y="836765"/>
            <a:ext cx="1632181" cy="480000"/>
            <a:chOff x="351039" y="195"/>
            <a:chExt cx="1602178" cy="640871"/>
          </a:xfrm>
          <a:solidFill>
            <a:srgbClr val="D9D9D9"/>
          </a:solidFill>
        </p:grpSpPr>
        <p:sp>
          <p:nvSpPr>
            <p:cNvPr id="4" name="燕尾形 3"/>
            <p:cNvSpPr/>
            <p:nvPr/>
          </p:nvSpPr>
          <p:spPr>
            <a:xfrm>
              <a:off x="351039" y="195"/>
              <a:ext cx="1602178" cy="640871"/>
            </a:xfrm>
            <a:prstGeom prst="chevron">
              <a:avLst/>
            </a:prstGeom>
            <a:gr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a:lstStyle/>
            <a:p>
              <a:endParaRPr lang="zh-CN" altLang="en-US" sz="2400">
                <a:cs typeface="+mn-ea"/>
                <a:sym typeface="+mn-lt"/>
              </a:endParaRPr>
            </a:p>
          </p:txBody>
        </p:sp>
        <p:sp>
          <p:nvSpPr>
            <p:cNvPr id="5" name="燕尾形 4"/>
            <p:cNvSpPr/>
            <p:nvPr/>
          </p:nvSpPr>
          <p:spPr>
            <a:xfrm>
              <a:off x="671475" y="195"/>
              <a:ext cx="961307" cy="640871"/>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13546" tIns="6773" rIns="0" bIns="6773" numCol="1" spcCol="1270" anchor="ctr" anchorCtr="0">
              <a:noAutofit/>
            </a:bodyPr>
            <a:lstStyle/>
            <a:p>
              <a:pPr lvl="0" algn="ctr" defTabSz="355600">
                <a:lnSpc>
                  <a:spcPct val="90000"/>
                </a:lnSpc>
                <a:spcBef>
                  <a:spcPct val="0"/>
                </a:spcBef>
                <a:spcAft>
                  <a:spcPct val="35000"/>
                </a:spcAft>
              </a:pPr>
              <a:r>
                <a:rPr lang="en-US" altLang="zh-CN" sz="1335" b="1" dirty="0">
                  <a:solidFill>
                    <a:schemeClr val="bg1"/>
                  </a:solidFill>
                  <a:latin typeface="微软雅黑" charset="0"/>
                  <a:ea typeface="微软雅黑" charset="0"/>
                  <a:cs typeface="+mn-ea"/>
                  <a:sym typeface="+mn-lt"/>
                </a:rPr>
                <a:t>1</a:t>
              </a:r>
              <a:r>
                <a:rPr lang="zh-CN" altLang="en-US" sz="1335" b="1" dirty="0">
                  <a:solidFill>
                    <a:schemeClr val="bg1"/>
                  </a:solidFill>
                  <a:latin typeface="微软雅黑" charset="0"/>
                  <a:ea typeface="微软雅黑" charset="0"/>
                  <a:cs typeface="+mn-ea"/>
                  <a:sym typeface="+mn-lt"/>
                </a:rPr>
                <a:t>、选择产品</a:t>
              </a:r>
              <a:endParaRPr lang="en-US" sz="1335" b="1" kern="1200" dirty="0">
                <a:solidFill>
                  <a:schemeClr val="bg1"/>
                </a:solidFill>
                <a:latin typeface="微软雅黑" charset="0"/>
                <a:ea typeface="微软雅黑" charset="0"/>
                <a:cs typeface="+mn-ea"/>
                <a:sym typeface="+mn-lt"/>
              </a:endParaRPr>
            </a:p>
          </p:txBody>
        </p:sp>
      </p:grpSp>
      <p:grpSp>
        <p:nvGrpSpPr>
          <p:cNvPr id="16" name="组合 15"/>
          <p:cNvGrpSpPr/>
          <p:nvPr/>
        </p:nvGrpSpPr>
        <p:grpSpPr>
          <a:xfrm>
            <a:off x="6258686" y="836765"/>
            <a:ext cx="1632181" cy="480000"/>
            <a:chOff x="351039" y="195"/>
            <a:chExt cx="1602178" cy="640871"/>
          </a:xfrm>
          <a:solidFill>
            <a:srgbClr val="496AA3"/>
          </a:solidFill>
        </p:grpSpPr>
        <p:sp>
          <p:nvSpPr>
            <p:cNvPr id="17" name="燕尾形 16"/>
            <p:cNvSpPr/>
            <p:nvPr/>
          </p:nvSpPr>
          <p:spPr>
            <a:xfrm>
              <a:off x="351039" y="195"/>
              <a:ext cx="1602178" cy="640871"/>
            </a:xfrm>
            <a:prstGeom prst="chevron">
              <a:avLst/>
            </a:prstGeom>
            <a:gr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a:lstStyle/>
            <a:p>
              <a:endParaRPr lang="zh-CN" altLang="en-US" sz="2400">
                <a:cs typeface="+mn-ea"/>
                <a:sym typeface="+mn-lt"/>
              </a:endParaRPr>
            </a:p>
          </p:txBody>
        </p:sp>
        <p:sp>
          <p:nvSpPr>
            <p:cNvPr id="18" name="燕尾形 4"/>
            <p:cNvSpPr/>
            <p:nvPr/>
          </p:nvSpPr>
          <p:spPr>
            <a:xfrm>
              <a:off x="633776" y="195"/>
              <a:ext cx="1093250" cy="640871"/>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13546" tIns="6773" rIns="0" bIns="6773" numCol="1" spcCol="1270" anchor="ctr" anchorCtr="0">
              <a:noAutofit/>
            </a:bodyPr>
            <a:lstStyle/>
            <a:p>
              <a:pPr lvl="0" algn="ctr" defTabSz="355600">
                <a:lnSpc>
                  <a:spcPct val="90000"/>
                </a:lnSpc>
                <a:spcBef>
                  <a:spcPct val="0"/>
                </a:spcBef>
                <a:spcAft>
                  <a:spcPct val="35000"/>
                </a:spcAft>
              </a:pPr>
              <a:r>
                <a:rPr lang="en-US" altLang="zh-CN" sz="1335" b="1" dirty="0">
                  <a:solidFill>
                    <a:schemeClr val="bg1"/>
                  </a:solidFill>
                  <a:latin typeface="微软雅黑" charset="0"/>
                  <a:ea typeface="微软雅黑" charset="0"/>
                  <a:cs typeface="+mn-ea"/>
                  <a:sym typeface="+mn-lt"/>
                </a:rPr>
                <a:t>2.</a:t>
              </a:r>
              <a:r>
                <a:rPr lang="zh-CN" altLang="en-US" sz="1335" b="1" dirty="0">
                  <a:solidFill>
                    <a:schemeClr val="bg1"/>
                  </a:solidFill>
                  <a:latin typeface="微软雅黑" charset="0"/>
                  <a:ea typeface="微软雅黑" charset="0"/>
                  <a:cs typeface="+mn-ea"/>
                  <a:sym typeface="+mn-lt"/>
                </a:rPr>
                <a:t>选择关键词</a:t>
              </a:r>
              <a:endParaRPr lang="en-US" sz="1335" b="1" kern="1200" dirty="0">
                <a:solidFill>
                  <a:schemeClr val="bg1"/>
                </a:solidFill>
                <a:latin typeface="微软雅黑" charset="0"/>
                <a:ea typeface="微软雅黑" charset="0"/>
                <a:cs typeface="+mn-ea"/>
                <a:sym typeface="+mn-lt"/>
              </a:endParaRPr>
            </a:p>
          </p:txBody>
        </p:sp>
      </p:grpSp>
      <p:grpSp>
        <p:nvGrpSpPr>
          <p:cNvPr id="19" name="组合 18"/>
          <p:cNvGrpSpPr/>
          <p:nvPr/>
        </p:nvGrpSpPr>
        <p:grpSpPr>
          <a:xfrm>
            <a:off x="7698846" y="836712"/>
            <a:ext cx="1632181" cy="480000"/>
            <a:chOff x="351039" y="195"/>
            <a:chExt cx="1602178" cy="640871"/>
          </a:xfrm>
          <a:solidFill>
            <a:schemeClr val="bg1">
              <a:lumMod val="85000"/>
            </a:schemeClr>
          </a:solidFill>
        </p:grpSpPr>
        <p:sp>
          <p:nvSpPr>
            <p:cNvPr id="20" name="燕尾形 19"/>
            <p:cNvSpPr/>
            <p:nvPr/>
          </p:nvSpPr>
          <p:spPr>
            <a:xfrm>
              <a:off x="351039" y="195"/>
              <a:ext cx="1602178" cy="640871"/>
            </a:xfrm>
            <a:prstGeom prst="chevron">
              <a:avLst/>
            </a:prstGeom>
            <a:gr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a:lstStyle/>
            <a:p>
              <a:endParaRPr lang="zh-CN" altLang="en-US" sz="2400">
                <a:cs typeface="+mn-ea"/>
                <a:sym typeface="+mn-lt"/>
              </a:endParaRPr>
            </a:p>
          </p:txBody>
        </p:sp>
        <p:sp>
          <p:nvSpPr>
            <p:cNvPr id="21" name="燕尾形 4"/>
            <p:cNvSpPr/>
            <p:nvPr/>
          </p:nvSpPr>
          <p:spPr>
            <a:xfrm>
              <a:off x="633776" y="195"/>
              <a:ext cx="1093250" cy="640871"/>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13546" tIns="6773" rIns="0" bIns="6773" numCol="1" spcCol="1270" anchor="ctr" anchorCtr="0">
              <a:noAutofit/>
            </a:bodyPr>
            <a:lstStyle/>
            <a:p>
              <a:pPr lvl="0" algn="ctr" defTabSz="355600">
                <a:lnSpc>
                  <a:spcPct val="90000"/>
                </a:lnSpc>
                <a:spcBef>
                  <a:spcPct val="0"/>
                </a:spcBef>
                <a:spcAft>
                  <a:spcPct val="35000"/>
                </a:spcAft>
              </a:pPr>
              <a:r>
                <a:rPr lang="en-US" altLang="zh-CN" sz="1335" b="1" dirty="0">
                  <a:solidFill>
                    <a:schemeClr val="bg1"/>
                  </a:solidFill>
                  <a:latin typeface="微软雅黑" charset="0"/>
                  <a:ea typeface="微软雅黑" charset="0"/>
                  <a:cs typeface="+mn-ea"/>
                  <a:sym typeface="+mn-lt"/>
                </a:rPr>
                <a:t>3.</a:t>
              </a:r>
              <a:r>
                <a:rPr lang="zh-CN" altLang="en-US" sz="1335" b="1" dirty="0">
                  <a:solidFill>
                    <a:schemeClr val="bg1"/>
                  </a:solidFill>
                  <a:latin typeface="微软雅黑" charset="0"/>
                  <a:ea typeface="微软雅黑" charset="0"/>
                  <a:cs typeface="+mn-ea"/>
                  <a:sym typeface="+mn-lt"/>
                </a:rPr>
                <a:t>设定预算和出价</a:t>
              </a:r>
              <a:endParaRPr lang="en-US" sz="1335" b="1" kern="1200" dirty="0">
                <a:solidFill>
                  <a:schemeClr val="bg1"/>
                </a:solidFill>
                <a:latin typeface="微软雅黑" charset="0"/>
                <a:ea typeface="微软雅黑" charset="0"/>
                <a:cs typeface="+mn-ea"/>
                <a:sym typeface="+mn-lt"/>
              </a:endParaRPr>
            </a:p>
          </p:txBody>
        </p:sp>
      </p:grpSp>
      <p:grpSp>
        <p:nvGrpSpPr>
          <p:cNvPr id="22" name="组合 21"/>
          <p:cNvGrpSpPr/>
          <p:nvPr/>
        </p:nvGrpSpPr>
        <p:grpSpPr>
          <a:xfrm>
            <a:off x="9130124" y="836712"/>
            <a:ext cx="1632181" cy="480000"/>
            <a:chOff x="351039" y="195"/>
            <a:chExt cx="1602178" cy="640871"/>
          </a:xfrm>
          <a:solidFill>
            <a:schemeClr val="bg1">
              <a:lumMod val="85000"/>
            </a:schemeClr>
          </a:solidFill>
        </p:grpSpPr>
        <p:sp>
          <p:nvSpPr>
            <p:cNvPr id="23" name="燕尾形 22"/>
            <p:cNvSpPr/>
            <p:nvPr/>
          </p:nvSpPr>
          <p:spPr>
            <a:xfrm>
              <a:off x="351039" y="195"/>
              <a:ext cx="1602178" cy="640871"/>
            </a:xfrm>
            <a:prstGeom prst="chevron">
              <a:avLst/>
            </a:prstGeom>
            <a:gr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a:lstStyle/>
            <a:p>
              <a:endParaRPr lang="zh-CN" altLang="en-US" sz="2400">
                <a:cs typeface="+mn-ea"/>
                <a:sym typeface="+mn-lt"/>
              </a:endParaRPr>
            </a:p>
          </p:txBody>
        </p:sp>
        <p:sp>
          <p:nvSpPr>
            <p:cNvPr id="24" name="燕尾形 4"/>
            <p:cNvSpPr/>
            <p:nvPr/>
          </p:nvSpPr>
          <p:spPr>
            <a:xfrm>
              <a:off x="633776" y="195"/>
              <a:ext cx="1093250" cy="640871"/>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13546" tIns="6773" rIns="0" bIns="6773" numCol="1" spcCol="1270" anchor="ctr" anchorCtr="0">
              <a:noAutofit/>
            </a:bodyPr>
            <a:lstStyle/>
            <a:p>
              <a:pPr lvl="0" algn="ctr" defTabSz="355600">
                <a:lnSpc>
                  <a:spcPct val="90000"/>
                </a:lnSpc>
                <a:spcBef>
                  <a:spcPct val="0"/>
                </a:spcBef>
                <a:spcAft>
                  <a:spcPct val="35000"/>
                </a:spcAft>
              </a:pPr>
              <a:r>
                <a:rPr lang="en-US" altLang="zh-CN" sz="1335" b="1" dirty="0">
                  <a:solidFill>
                    <a:schemeClr val="bg1"/>
                  </a:solidFill>
                  <a:latin typeface="微软雅黑" charset="0"/>
                  <a:ea typeface="微软雅黑" charset="0"/>
                  <a:cs typeface="+mn-ea"/>
                  <a:sym typeface="+mn-lt"/>
                </a:rPr>
                <a:t>4.</a:t>
              </a:r>
              <a:r>
                <a:rPr lang="zh-CN" altLang="en-US" sz="1335" b="1" dirty="0">
                  <a:solidFill>
                    <a:schemeClr val="bg1"/>
                  </a:solidFill>
                  <a:latin typeface="微软雅黑" charset="0"/>
                  <a:ea typeface="微软雅黑" charset="0"/>
                  <a:cs typeface="+mn-ea"/>
                  <a:sym typeface="+mn-lt"/>
                </a:rPr>
                <a:t>精准投放</a:t>
              </a:r>
              <a:endParaRPr lang="en-US" sz="1335" b="1" kern="1200" dirty="0">
                <a:solidFill>
                  <a:schemeClr val="bg1"/>
                </a:solidFill>
                <a:latin typeface="微软雅黑" charset="0"/>
                <a:ea typeface="微软雅黑" charset="0"/>
                <a:cs typeface="+mn-ea"/>
                <a:sym typeface="+mn-lt"/>
              </a:endParaRPr>
            </a:p>
          </p:txBody>
        </p:sp>
      </p:grpSp>
      <p:grpSp>
        <p:nvGrpSpPr>
          <p:cNvPr id="25" name="组合 24"/>
          <p:cNvGrpSpPr/>
          <p:nvPr/>
        </p:nvGrpSpPr>
        <p:grpSpPr>
          <a:xfrm>
            <a:off x="10560116" y="836712"/>
            <a:ext cx="1632181" cy="480000"/>
            <a:chOff x="351039" y="195"/>
            <a:chExt cx="1602178" cy="640871"/>
          </a:xfrm>
          <a:solidFill>
            <a:schemeClr val="bg1">
              <a:lumMod val="85000"/>
            </a:schemeClr>
          </a:solidFill>
        </p:grpSpPr>
        <p:sp>
          <p:nvSpPr>
            <p:cNvPr id="26" name="燕尾形 25"/>
            <p:cNvSpPr/>
            <p:nvPr/>
          </p:nvSpPr>
          <p:spPr>
            <a:xfrm>
              <a:off x="351039" y="195"/>
              <a:ext cx="1602178" cy="640871"/>
            </a:xfrm>
            <a:prstGeom prst="chevron">
              <a:avLst/>
            </a:prstGeom>
            <a:gr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a:lstStyle/>
            <a:p>
              <a:endParaRPr lang="zh-CN" altLang="en-US" sz="2400">
                <a:cs typeface="+mn-ea"/>
                <a:sym typeface="+mn-lt"/>
              </a:endParaRPr>
            </a:p>
          </p:txBody>
        </p:sp>
        <p:sp>
          <p:nvSpPr>
            <p:cNvPr id="27" name="燕尾形 4"/>
            <p:cNvSpPr/>
            <p:nvPr/>
          </p:nvSpPr>
          <p:spPr>
            <a:xfrm>
              <a:off x="633776" y="195"/>
              <a:ext cx="1093250" cy="640871"/>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13546" tIns="6773" rIns="0" bIns="6773" numCol="1" spcCol="1270" anchor="ctr" anchorCtr="0">
              <a:noAutofit/>
            </a:bodyPr>
            <a:lstStyle/>
            <a:p>
              <a:pPr lvl="0" algn="ctr" defTabSz="355600">
                <a:lnSpc>
                  <a:spcPct val="90000"/>
                </a:lnSpc>
                <a:spcBef>
                  <a:spcPct val="0"/>
                </a:spcBef>
                <a:spcAft>
                  <a:spcPct val="35000"/>
                </a:spcAft>
              </a:pPr>
              <a:r>
                <a:rPr lang="en-US" altLang="zh-CN" sz="1335" b="1" dirty="0">
                  <a:solidFill>
                    <a:schemeClr val="bg1"/>
                  </a:solidFill>
                  <a:latin typeface="微软雅黑" charset="0"/>
                  <a:ea typeface="微软雅黑" charset="0"/>
                  <a:cs typeface="+mn-ea"/>
                  <a:sym typeface="+mn-lt"/>
                </a:rPr>
                <a:t>5.</a:t>
              </a:r>
              <a:r>
                <a:rPr lang="zh-CN" altLang="en-US" sz="1335" b="1" dirty="0">
                  <a:solidFill>
                    <a:schemeClr val="bg1"/>
                  </a:solidFill>
                  <a:latin typeface="微软雅黑" charset="0"/>
                  <a:ea typeface="微软雅黑" charset="0"/>
                  <a:cs typeface="+mn-ea"/>
                  <a:sym typeface="+mn-lt"/>
                </a:rPr>
                <a:t>填写支付信息</a:t>
              </a:r>
              <a:endParaRPr lang="en-US" sz="1335" b="1" kern="1200" dirty="0">
                <a:solidFill>
                  <a:schemeClr val="bg1"/>
                </a:solidFill>
                <a:latin typeface="微软雅黑" charset="0"/>
                <a:ea typeface="微软雅黑" charset="0"/>
                <a:cs typeface="+mn-ea"/>
                <a:sym typeface="+mn-lt"/>
              </a:endParaRPr>
            </a:p>
          </p:txBody>
        </p:sp>
      </p:grpSp>
      <p:sp>
        <p:nvSpPr>
          <p:cNvPr id="28" name="矩形 27"/>
          <p:cNvSpPr/>
          <p:nvPr/>
        </p:nvSpPr>
        <p:spPr>
          <a:xfrm>
            <a:off x="1108595" y="2358390"/>
            <a:ext cx="3709931" cy="379857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p:cNvSpPr/>
          <p:nvPr/>
        </p:nvSpPr>
        <p:spPr>
          <a:xfrm>
            <a:off x="4818526" y="2358390"/>
            <a:ext cx="3475729" cy="3798570"/>
          </a:xfrm>
          <a:prstGeom prst="rect">
            <a:avLst/>
          </a:prstGeom>
          <a:solidFill>
            <a:srgbClr val="00B0F0">
              <a:alpha val="6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p:cNvSpPr/>
          <p:nvPr/>
        </p:nvSpPr>
        <p:spPr>
          <a:xfrm>
            <a:off x="8291974" y="2358390"/>
            <a:ext cx="3007541" cy="3798570"/>
          </a:xfrm>
          <a:prstGeom prst="rect">
            <a:avLst/>
          </a:prstGeom>
          <a:solidFill>
            <a:srgbClr val="00B0F0">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p:cNvSpPr/>
          <p:nvPr/>
        </p:nvSpPr>
        <p:spPr>
          <a:xfrm>
            <a:off x="3221872" y="4016897"/>
            <a:ext cx="204470" cy="18351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p:nvPr/>
        </p:nvSpPr>
        <p:spPr>
          <a:xfrm>
            <a:off x="6373785" y="4016897"/>
            <a:ext cx="204470" cy="18351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p:cNvSpPr/>
          <p:nvPr/>
        </p:nvSpPr>
        <p:spPr>
          <a:xfrm>
            <a:off x="9643630" y="4011930"/>
            <a:ext cx="204470" cy="18351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2" name="图片 4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18595" y="3317240"/>
            <a:ext cx="720090" cy="646430"/>
          </a:xfrm>
          <a:prstGeom prst="rect">
            <a:avLst/>
          </a:prstGeom>
        </p:spPr>
      </p:pic>
      <p:pic>
        <p:nvPicPr>
          <p:cNvPr id="46" name="图片 4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419624" y="3462132"/>
            <a:ext cx="647700" cy="581660"/>
          </a:xfrm>
          <a:prstGeom prst="rect">
            <a:avLst/>
          </a:prstGeom>
        </p:spPr>
      </p:pic>
      <p:sp>
        <p:nvSpPr>
          <p:cNvPr id="77" name="TextBox 34"/>
          <p:cNvSpPr txBox="1"/>
          <p:nvPr/>
        </p:nvSpPr>
        <p:spPr>
          <a:xfrm>
            <a:off x="8444406" y="4232610"/>
            <a:ext cx="2784784" cy="461665"/>
          </a:xfrm>
          <a:prstGeom prst="rect">
            <a:avLst/>
          </a:prstGeom>
          <a:noFill/>
        </p:spPr>
        <p:txBody>
          <a:bodyPr wrap="square" rtlCol="0">
            <a:spAutoFit/>
          </a:bodyPr>
          <a:lstStyle/>
          <a:p>
            <a:r>
              <a:rPr lang="zh-CN" altLang="en-US" sz="2400" b="1" dirty="0">
                <a:solidFill>
                  <a:schemeClr val="bg1"/>
                </a:solidFill>
                <a:latin typeface="微软雅黑" charset="0"/>
                <a:ea typeface="微软雅黑" charset="0"/>
                <a:cs typeface="Levenim MT" pitchFamily="2" charset="-79"/>
              </a:rPr>
              <a:t>生成可竞价关键词</a:t>
            </a:r>
          </a:p>
        </p:txBody>
      </p:sp>
      <p:sp>
        <p:nvSpPr>
          <p:cNvPr id="83" name="TextBox 34"/>
          <p:cNvSpPr txBox="1"/>
          <p:nvPr/>
        </p:nvSpPr>
        <p:spPr>
          <a:xfrm>
            <a:off x="2470887" y="3575747"/>
            <a:ext cx="1766296" cy="461665"/>
          </a:xfrm>
          <a:prstGeom prst="rect">
            <a:avLst/>
          </a:prstGeom>
          <a:noFill/>
        </p:spPr>
        <p:txBody>
          <a:bodyPr wrap="square" rtlCol="0">
            <a:spAutoFit/>
          </a:bodyPr>
          <a:lstStyle/>
          <a:p>
            <a:pPr algn="ctr"/>
            <a:r>
              <a:rPr lang="zh-CN" altLang="en-US" sz="2400" b="1">
                <a:solidFill>
                  <a:schemeClr val="bg1"/>
                </a:solidFill>
                <a:latin typeface="微软雅黑" charset="0"/>
                <a:ea typeface="微软雅黑" charset="0"/>
                <a:cs typeface="Levenim MT" pitchFamily="2" charset="-79"/>
              </a:rPr>
              <a:t>关键词选择</a:t>
            </a:r>
            <a:endParaRPr lang="zh-CN" altLang="en-US" sz="2400" b="1" dirty="0">
              <a:solidFill>
                <a:schemeClr val="bg1"/>
              </a:solidFill>
              <a:latin typeface="微软雅黑" charset="0"/>
              <a:ea typeface="微软雅黑" charset="0"/>
              <a:cs typeface="Levenim MT" pitchFamily="2" charset="-79"/>
            </a:endParaRPr>
          </a:p>
        </p:txBody>
      </p:sp>
      <p:sp>
        <p:nvSpPr>
          <p:cNvPr id="85" name="右箭头 84"/>
          <p:cNvSpPr/>
          <p:nvPr/>
        </p:nvSpPr>
        <p:spPr>
          <a:xfrm>
            <a:off x="2259532" y="4013670"/>
            <a:ext cx="8791669" cy="198120"/>
          </a:xfrm>
          <a:prstGeom prst="rightArrow">
            <a:avLst>
              <a:gd name="adj1" fmla="val 32735"/>
              <a:gd name="adj2" fmla="val 6053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889830" y="3349625"/>
            <a:ext cx="720090" cy="646430"/>
          </a:xfrm>
          <a:prstGeom prst="rect">
            <a:avLst/>
          </a:prstGeom>
        </p:spPr>
      </p:pic>
      <p:sp>
        <p:nvSpPr>
          <p:cNvPr id="9" name="TextBox 34"/>
          <p:cNvSpPr txBox="1"/>
          <p:nvPr/>
        </p:nvSpPr>
        <p:spPr>
          <a:xfrm>
            <a:off x="5538870" y="3608070"/>
            <a:ext cx="1953260" cy="483235"/>
          </a:xfrm>
          <a:prstGeom prst="rect">
            <a:avLst/>
          </a:prstGeom>
          <a:noFill/>
        </p:spPr>
        <p:txBody>
          <a:bodyPr wrap="square" rtlCol="0">
            <a:spAutoFit/>
          </a:bodyPr>
          <a:lstStyle/>
          <a:p>
            <a:pPr algn="ctr"/>
            <a:r>
              <a:rPr lang="zh-CN" altLang="en-US" sz="2400" b="1" dirty="0">
                <a:solidFill>
                  <a:schemeClr val="bg1"/>
                </a:solidFill>
                <a:latin typeface="微软雅黑" charset="0"/>
                <a:ea typeface="微软雅黑" charset="0"/>
                <a:cs typeface="Levenim MT" pitchFamily="2" charset="-79"/>
              </a:rPr>
              <a:t>关键词匹配</a:t>
            </a:r>
          </a:p>
        </p:txBody>
      </p:sp>
      <p:sp>
        <p:nvSpPr>
          <p:cNvPr id="10" name="文本框 9"/>
          <p:cNvSpPr txBox="1"/>
          <p:nvPr/>
        </p:nvSpPr>
        <p:spPr>
          <a:xfrm>
            <a:off x="5135765" y="4669790"/>
            <a:ext cx="1171575" cy="384810"/>
          </a:xfrm>
          <a:prstGeom prst="rect">
            <a:avLst/>
          </a:prstGeom>
          <a:noFill/>
        </p:spPr>
        <p:txBody>
          <a:bodyPr wrap="square" rtlCol="0">
            <a:spAutoFit/>
          </a:bodyPr>
          <a:lstStyle/>
          <a:p>
            <a:r>
              <a:rPr lang="zh-CN" altLang="zh-CN" dirty="0">
                <a:solidFill>
                  <a:srgbClr val="F7F8F8"/>
                </a:solidFill>
                <a:latin typeface="微软雅黑" charset="0"/>
                <a:ea typeface="微软雅黑" charset="0"/>
              </a:rPr>
              <a:t> </a:t>
            </a:r>
            <a:r>
              <a:rPr lang="zh-CN" altLang="en-US" dirty="0">
                <a:solidFill>
                  <a:srgbClr val="F7F8F8"/>
                </a:solidFill>
                <a:latin typeface="微软雅黑" charset="0"/>
                <a:ea typeface="微软雅黑" charset="0"/>
              </a:rPr>
              <a:t>精确匹配</a:t>
            </a:r>
          </a:p>
        </p:txBody>
      </p:sp>
      <p:sp>
        <p:nvSpPr>
          <p:cNvPr id="11" name="文本框 10"/>
          <p:cNvSpPr txBox="1"/>
          <p:nvPr/>
        </p:nvSpPr>
        <p:spPr>
          <a:xfrm>
            <a:off x="2124595" y="4669790"/>
            <a:ext cx="1310640" cy="384810"/>
          </a:xfrm>
          <a:prstGeom prst="rect">
            <a:avLst/>
          </a:prstGeom>
          <a:noFill/>
        </p:spPr>
        <p:txBody>
          <a:bodyPr wrap="square" rtlCol="0">
            <a:spAutoFit/>
          </a:bodyPr>
          <a:lstStyle/>
          <a:p>
            <a:r>
              <a:rPr lang="zh-CN" altLang="zh-CN">
                <a:solidFill>
                  <a:srgbClr val="F7F8F8"/>
                </a:solidFill>
                <a:latin typeface="微软雅黑" charset="0"/>
                <a:ea typeface="微软雅黑" charset="0"/>
              </a:rPr>
              <a:t>系统推荐 </a:t>
            </a:r>
            <a:endParaRPr lang="zh-CN" altLang="en-US">
              <a:solidFill>
                <a:srgbClr val="F7F8F8"/>
              </a:solidFill>
              <a:latin typeface="微软雅黑" charset="0"/>
              <a:ea typeface="微软雅黑" charset="0"/>
            </a:endParaRPr>
          </a:p>
        </p:txBody>
      </p:sp>
      <p:sp>
        <p:nvSpPr>
          <p:cNvPr id="12" name="文本框 11"/>
          <p:cNvSpPr txBox="1"/>
          <p:nvPr/>
        </p:nvSpPr>
        <p:spPr>
          <a:xfrm>
            <a:off x="6653415" y="4669790"/>
            <a:ext cx="1097280" cy="384810"/>
          </a:xfrm>
          <a:prstGeom prst="rect">
            <a:avLst/>
          </a:prstGeom>
          <a:noFill/>
        </p:spPr>
        <p:txBody>
          <a:bodyPr wrap="none" rtlCol="0" anchor="t">
            <a:spAutoFit/>
          </a:bodyPr>
          <a:lstStyle/>
          <a:p>
            <a:r>
              <a:rPr lang="zh-CN" altLang="zh-CN">
                <a:solidFill>
                  <a:srgbClr val="F7F8F8"/>
                </a:solidFill>
                <a:latin typeface="微软雅黑" charset="0"/>
                <a:ea typeface="微软雅黑" charset="0"/>
                <a:sym typeface="+mn-ea"/>
              </a:rPr>
              <a:t>模糊匹配</a:t>
            </a:r>
            <a:endParaRPr lang="zh-CN" altLang="en-US"/>
          </a:p>
        </p:txBody>
      </p:sp>
      <p:grpSp>
        <p:nvGrpSpPr>
          <p:cNvPr id="14" name="组合 13"/>
          <p:cNvGrpSpPr/>
          <p:nvPr/>
        </p:nvGrpSpPr>
        <p:grpSpPr>
          <a:xfrm>
            <a:off x="5284355" y="4359275"/>
            <a:ext cx="2419985" cy="356870"/>
            <a:chOff x="8463" y="6865"/>
            <a:chExt cx="3811" cy="562"/>
          </a:xfrm>
        </p:grpSpPr>
        <p:cxnSp>
          <p:nvCxnSpPr>
            <p:cNvPr id="13" name="直接连接符 12"/>
            <p:cNvCxnSpPr/>
            <p:nvPr/>
          </p:nvCxnSpPr>
          <p:spPr>
            <a:xfrm>
              <a:off x="8542" y="6865"/>
              <a:ext cx="0" cy="434"/>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8522" y="6865"/>
              <a:ext cx="3685"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12183" y="6890"/>
              <a:ext cx="0" cy="409"/>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32" name="椭圆 31"/>
            <p:cNvSpPr/>
            <p:nvPr/>
          </p:nvSpPr>
          <p:spPr>
            <a:xfrm>
              <a:off x="8463" y="7246"/>
              <a:ext cx="181" cy="18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p:cNvSpPr/>
            <p:nvPr/>
          </p:nvSpPr>
          <p:spPr>
            <a:xfrm>
              <a:off x="12093" y="7246"/>
              <a:ext cx="181" cy="18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8" name="组合 37"/>
          <p:cNvGrpSpPr/>
          <p:nvPr/>
        </p:nvGrpSpPr>
        <p:grpSpPr>
          <a:xfrm>
            <a:off x="2205875" y="4359275"/>
            <a:ext cx="2419985" cy="356870"/>
            <a:chOff x="8463" y="6865"/>
            <a:chExt cx="3811" cy="562"/>
          </a:xfrm>
        </p:grpSpPr>
        <p:cxnSp>
          <p:nvCxnSpPr>
            <p:cNvPr id="39" name="直接连接符 38"/>
            <p:cNvCxnSpPr/>
            <p:nvPr/>
          </p:nvCxnSpPr>
          <p:spPr>
            <a:xfrm flipH="1">
              <a:off x="8542" y="6865"/>
              <a:ext cx="11" cy="434"/>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a:off x="8536" y="6865"/>
              <a:ext cx="3668"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a:off x="12165" y="6890"/>
              <a:ext cx="0" cy="409"/>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43" name="椭圆 42"/>
            <p:cNvSpPr/>
            <p:nvPr/>
          </p:nvSpPr>
          <p:spPr>
            <a:xfrm>
              <a:off x="8463" y="7246"/>
              <a:ext cx="181" cy="18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p:cNvSpPr/>
            <p:nvPr/>
          </p:nvSpPr>
          <p:spPr>
            <a:xfrm>
              <a:off x="12093" y="7246"/>
              <a:ext cx="181" cy="18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7" name="文本框 46"/>
          <p:cNvSpPr txBox="1"/>
          <p:nvPr/>
        </p:nvSpPr>
        <p:spPr>
          <a:xfrm>
            <a:off x="3836555" y="4669790"/>
            <a:ext cx="868680" cy="384810"/>
          </a:xfrm>
          <a:prstGeom prst="rect">
            <a:avLst/>
          </a:prstGeom>
          <a:noFill/>
        </p:spPr>
        <p:txBody>
          <a:bodyPr wrap="none" rtlCol="0" anchor="t">
            <a:spAutoFit/>
          </a:bodyPr>
          <a:lstStyle/>
          <a:p>
            <a:r>
              <a:rPr lang="zh-CN" altLang="en-US" dirty="0">
                <a:solidFill>
                  <a:srgbClr val="F7F8F8"/>
                </a:solidFill>
                <a:latin typeface="微软雅黑" charset="0"/>
                <a:ea typeface="微软雅黑" charset="0"/>
                <a:sym typeface="+mn-ea"/>
              </a:rPr>
              <a:t>自定义</a:t>
            </a:r>
            <a:endParaRPr lang="zh-CN" altLang="en-US" dirty="0"/>
          </a:p>
        </p:txBody>
      </p:sp>
      <p:cxnSp>
        <p:nvCxnSpPr>
          <p:cNvPr id="51" name="直接连接符 50"/>
          <p:cNvCxnSpPr/>
          <p:nvPr/>
        </p:nvCxnSpPr>
        <p:spPr>
          <a:xfrm>
            <a:off x="3324107" y="4079519"/>
            <a:ext cx="0" cy="259715"/>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a:off x="6483080" y="4115435"/>
            <a:ext cx="0" cy="259715"/>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smtClean="0"/>
              <a:t>1.5.1 </a:t>
            </a:r>
            <a:r>
              <a:rPr lang="zh-CN" altLang="en-US" dirty="0"/>
              <a:t>选择关键词</a:t>
            </a:r>
            <a:r>
              <a:rPr lang="en-US" altLang="zh-CN" sz="2600" dirty="0"/>
              <a:t>—</a:t>
            </a:r>
            <a:r>
              <a:rPr lang="zh-CN" altLang="en-US" sz="2600" dirty="0"/>
              <a:t>关键词选择</a:t>
            </a:r>
          </a:p>
        </p:txBody>
      </p:sp>
      <p:grpSp>
        <p:nvGrpSpPr>
          <p:cNvPr id="33" name="组合 32"/>
          <p:cNvGrpSpPr/>
          <p:nvPr/>
        </p:nvGrpSpPr>
        <p:grpSpPr>
          <a:xfrm>
            <a:off x="4809001" y="1055840"/>
            <a:ext cx="1632181" cy="480000"/>
            <a:chOff x="351039" y="195"/>
            <a:chExt cx="1602178" cy="640871"/>
          </a:xfrm>
          <a:solidFill>
            <a:srgbClr val="D9D9D9"/>
          </a:solidFill>
        </p:grpSpPr>
        <p:sp>
          <p:nvSpPr>
            <p:cNvPr id="34" name="燕尾形 33"/>
            <p:cNvSpPr/>
            <p:nvPr/>
          </p:nvSpPr>
          <p:spPr>
            <a:xfrm>
              <a:off x="351039" y="195"/>
              <a:ext cx="1602178" cy="640871"/>
            </a:xfrm>
            <a:prstGeom prst="chevron">
              <a:avLst/>
            </a:prstGeom>
            <a:gr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a:lstStyle/>
            <a:p>
              <a:endParaRPr lang="zh-CN" altLang="en-US" sz="2400">
                <a:cs typeface="+mn-ea"/>
                <a:sym typeface="+mn-lt"/>
              </a:endParaRPr>
            </a:p>
          </p:txBody>
        </p:sp>
        <p:sp>
          <p:nvSpPr>
            <p:cNvPr id="35" name="燕尾形 4"/>
            <p:cNvSpPr/>
            <p:nvPr/>
          </p:nvSpPr>
          <p:spPr>
            <a:xfrm>
              <a:off x="671475" y="195"/>
              <a:ext cx="961307" cy="640871"/>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13546" tIns="6773" rIns="0" bIns="6773" numCol="1" spcCol="1270" anchor="ctr" anchorCtr="0">
              <a:noAutofit/>
            </a:bodyPr>
            <a:lstStyle/>
            <a:p>
              <a:pPr lvl="0" algn="ctr" defTabSz="355600">
                <a:lnSpc>
                  <a:spcPct val="90000"/>
                </a:lnSpc>
                <a:spcBef>
                  <a:spcPct val="0"/>
                </a:spcBef>
                <a:spcAft>
                  <a:spcPct val="35000"/>
                </a:spcAft>
              </a:pPr>
              <a:r>
                <a:rPr lang="en-US" altLang="zh-CN" sz="1335" b="1" dirty="0">
                  <a:solidFill>
                    <a:schemeClr val="bg1"/>
                  </a:solidFill>
                  <a:latin typeface="微软雅黑" charset="0"/>
                  <a:ea typeface="微软雅黑" charset="0"/>
                  <a:cs typeface="+mn-ea"/>
                  <a:sym typeface="+mn-lt"/>
                </a:rPr>
                <a:t>1</a:t>
              </a:r>
              <a:r>
                <a:rPr lang="zh-CN" altLang="en-US" sz="1335" b="1" dirty="0">
                  <a:solidFill>
                    <a:schemeClr val="bg1"/>
                  </a:solidFill>
                  <a:latin typeface="微软雅黑" charset="0"/>
                  <a:ea typeface="微软雅黑" charset="0"/>
                  <a:cs typeface="+mn-ea"/>
                  <a:sym typeface="+mn-lt"/>
                </a:rPr>
                <a:t>、选择产品</a:t>
              </a:r>
              <a:endParaRPr lang="en-US" sz="1335" b="1" kern="1200" dirty="0">
                <a:solidFill>
                  <a:schemeClr val="bg1"/>
                </a:solidFill>
                <a:latin typeface="微软雅黑" charset="0"/>
                <a:ea typeface="微软雅黑" charset="0"/>
                <a:cs typeface="+mn-ea"/>
                <a:sym typeface="+mn-lt"/>
              </a:endParaRPr>
            </a:p>
          </p:txBody>
        </p:sp>
      </p:grpSp>
      <p:grpSp>
        <p:nvGrpSpPr>
          <p:cNvPr id="36" name="组合 35"/>
          <p:cNvGrpSpPr/>
          <p:nvPr/>
        </p:nvGrpSpPr>
        <p:grpSpPr>
          <a:xfrm>
            <a:off x="6249161" y="1055840"/>
            <a:ext cx="1632181" cy="480000"/>
            <a:chOff x="351039" y="195"/>
            <a:chExt cx="1602178" cy="640871"/>
          </a:xfrm>
          <a:solidFill>
            <a:srgbClr val="496AA3"/>
          </a:solidFill>
        </p:grpSpPr>
        <p:sp>
          <p:nvSpPr>
            <p:cNvPr id="37" name="燕尾形 36"/>
            <p:cNvSpPr/>
            <p:nvPr/>
          </p:nvSpPr>
          <p:spPr>
            <a:xfrm>
              <a:off x="351039" y="195"/>
              <a:ext cx="1602178" cy="640871"/>
            </a:xfrm>
            <a:prstGeom prst="chevron">
              <a:avLst/>
            </a:prstGeom>
            <a:gr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a:lstStyle/>
            <a:p>
              <a:endParaRPr lang="zh-CN" altLang="en-US" sz="2400">
                <a:cs typeface="+mn-ea"/>
                <a:sym typeface="+mn-lt"/>
              </a:endParaRPr>
            </a:p>
          </p:txBody>
        </p:sp>
        <p:sp>
          <p:nvSpPr>
            <p:cNvPr id="38" name="燕尾形 4"/>
            <p:cNvSpPr/>
            <p:nvPr/>
          </p:nvSpPr>
          <p:spPr>
            <a:xfrm>
              <a:off x="633776" y="195"/>
              <a:ext cx="1093250" cy="640871"/>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13546" tIns="6773" rIns="0" bIns="6773" numCol="1" spcCol="1270" anchor="ctr" anchorCtr="0">
              <a:noAutofit/>
            </a:bodyPr>
            <a:lstStyle/>
            <a:p>
              <a:pPr lvl="0" algn="ctr" defTabSz="355600">
                <a:lnSpc>
                  <a:spcPct val="90000"/>
                </a:lnSpc>
                <a:spcBef>
                  <a:spcPct val="0"/>
                </a:spcBef>
                <a:spcAft>
                  <a:spcPct val="35000"/>
                </a:spcAft>
              </a:pPr>
              <a:r>
                <a:rPr lang="en-US" altLang="zh-CN" sz="1335" b="1" dirty="0">
                  <a:solidFill>
                    <a:schemeClr val="bg1"/>
                  </a:solidFill>
                  <a:latin typeface="微软雅黑" charset="0"/>
                  <a:ea typeface="微软雅黑" charset="0"/>
                  <a:cs typeface="+mn-ea"/>
                  <a:sym typeface="+mn-lt"/>
                </a:rPr>
                <a:t>2.</a:t>
              </a:r>
              <a:r>
                <a:rPr lang="zh-CN" altLang="en-US" sz="1335" b="1" dirty="0">
                  <a:solidFill>
                    <a:schemeClr val="bg1"/>
                  </a:solidFill>
                  <a:latin typeface="微软雅黑" charset="0"/>
                  <a:ea typeface="微软雅黑" charset="0"/>
                  <a:cs typeface="+mn-ea"/>
                  <a:sym typeface="+mn-lt"/>
                </a:rPr>
                <a:t>选择关键词</a:t>
              </a:r>
              <a:endParaRPr lang="en-US" sz="1335" b="1" kern="1200" dirty="0">
                <a:solidFill>
                  <a:schemeClr val="bg1"/>
                </a:solidFill>
                <a:latin typeface="微软雅黑" charset="0"/>
                <a:ea typeface="微软雅黑" charset="0"/>
                <a:cs typeface="+mn-ea"/>
                <a:sym typeface="+mn-lt"/>
              </a:endParaRPr>
            </a:p>
          </p:txBody>
        </p:sp>
      </p:grpSp>
      <p:grpSp>
        <p:nvGrpSpPr>
          <p:cNvPr id="39" name="组合 38"/>
          <p:cNvGrpSpPr/>
          <p:nvPr/>
        </p:nvGrpSpPr>
        <p:grpSpPr>
          <a:xfrm>
            <a:off x="7689321" y="1055787"/>
            <a:ext cx="1632181" cy="480000"/>
            <a:chOff x="351039" y="195"/>
            <a:chExt cx="1602178" cy="640871"/>
          </a:xfrm>
          <a:solidFill>
            <a:schemeClr val="bg1">
              <a:lumMod val="85000"/>
            </a:schemeClr>
          </a:solidFill>
        </p:grpSpPr>
        <p:sp>
          <p:nvSpPr>
            <p:cNvPr id="40" name="燕尾形 39"/>
            <p:cNvSpPr/>
            <p:nvPr/>
          </p:nvSpPr>
          <p:spPr>
            <a:xfrm>
              <a:off x="351039" y="195"/>
              <a:ext cx="1602178" cy="640871"/>
            </a:xfrm>
            <a:prstGeom prst="chevron">
              <a:avLst/>
            </a:prstGeom>
            <a:gr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a:lstStyle/>
            <a:p>
              <a:endParaRPr lang="zh-CN" altLang="en-US" sz="2400">
                <a:cs typeface="+mn-ea"/>
                <a:sym typeface="+mn-lt"/>
              </a:endParaRPr>
            </a:p>
          </p:txBody>
        </p:sp>
        <p:sp>
          <p:nvSpPr>
            <p:cNvPr id="41" name="燕尾形 4"/>
            <p:cNvSpPr/>
            <p:nvPr/>
          </p:nvSpPr>
          <p:spPr>
            <a:xfrm>
              <a:off x="633776" y="195"/>
              <a:ext cx="1093250" cy="640871"/>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13546" tIns="6773" rIns="0" bIns="6773" numCol="1" spcCol="1270" anchor="ctr" anchorCtr="0">
              <a:noAutofit/>
            </a:bodyPr>
            <a:lstStyle/>
            <a:p>
              <a:pPr lvl="0" algn="ctr" defTabSz="355600">
                <a:lnSpc>
                  <a:spcPct val="90000"/>
                </a:lnSpc>
                <a:spcBef>
                  <a:spcPct val="0"/>
                </a:spcBef>
                <a:spcAft>
                  <a:spcPct val="35000"/>
                </a:spcAft>
              </a:pPr>
              <a:r>
                <a:rPr lang="en-US" altLang="zh-CN" sz="1335" b="1" dirty="0">
                  <a:solidFill>
                    <a:schemeClr val="bg1"/>
                  </a:solidFill>
                  <a:latin typeface="微软雅黑" charset="0"/>
                  <a:ea typeface="微软雅黑" charset="0"/>
                  <a:cs typeface="+mn-ea"/>
                  <a:sym typeface="+mn-lt"/>
                </a:rPr>
                <a:t>3.</a:t>
              </a:r>
              <a:r>
                <a:rPr lang="zh-CN" altLang="en-US" sz="1335" b="1" dirty="0">
                  <a:solidFill>
                    <a:schemeClr val="bg1"/>
                  </a:solidFill>
                  <a:latin typeface="微软雅黑" charset="0"/>
                  <a:ea typeface="微软雅黑" charset="0"/>
                  <a:cs typeface="+mn-ea"/>
                  <a:sym typeface="+mn-lt"/>
                </a:rPr>
                <a:t>设定预算和出价</a:t>
              </a:r>
              <a:endParaRPr lang="en-US" sz="1335" b="1" kern="1200" dirty="0">
                <a:solidFill>
                  <a:schemeClr val="bg1"/>
                </a:solidFill>
                <a:latin typeface="微软雅黑" charset="0"/>
                <a:ea typeface="微软雅黑" charset="0"/>
                <a:cs typeface="+mn-ea"/>
                <a:sym typeface="+mn-lt"/>
              </a:endParaRPr>
            </a:p>
          </p:txBody>
        </p:sp>
      </p:grpSp>
      <p:grpSp>
        <p:nvGrpSpPr>
          <p:cNvPr id="42" name="组合 41"/>
          <p:cNvGrpSpPr/>
          <p:nvPr/>
        </p:nvGrpSpPr>
        <p:grpSpPr>
          <a:xfrm>
            <a:off x="9120599" y="1055787"/>
            <a:ext cx="1632181" cy="480000"/>
            <a:chOff x="351039" y="195"/>
            <a:chExt cx="1602178" cy="640871"/>
          </a:xfrm>
          <a:solidFill>
            <a:schemeClr val="bg1">
              <a:lumMod val="85000"/>
            </a:schemeClr>
          </a:solidFill>
        </p:grpSpPr>
        <p:sp>
          <p:nvSpPr>
            <p:cNvPr id="43" name="燕尾形 42"/>
            <p:cNvSpPr/>
            <p:nvPr/>
          </p:nvSpPr>
          <p:spPr>
            <a:xfrm>
              <a:off x="351039" y="195"/>
              <a:ext cx="1602178" cy="640871"/>
            </a:xfrm>
            <a:prstGeom prst="chevron">
              <a:avLst/>
            </a:prstGeom>
            <a:gr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a:lstStyle/>
            <a:p>
              <a:endParaRPr lang="zh-CN" altLang="en-US" sz="2400">
                <a:cs typeface="+mn-ea"/>
                <a:sym typeface="+mn-lt"/>
              </a:endParaRPr>
            </a:p>
          </p:txBody>
        </p:sp>
        <p:sp>
          <p:nvSpPr>
            <p:cNvPr id="44" name="燕尾形 4"/>
            <p:cNvSpPr/>
            <p:nvPr/>
          </p:nvSpPr>
          <p:spPr>
            <a:xfrm>
              <a:off x="633776" y="195"/>
              <a:ext cx="1093250" cy="640871"/>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13546" tIns="6773" rIns="0" bIns="6773" numCol="1" spcCol="1270" anchor="ctr" anchorCtr="0">
              <a:noAutofit/>
            </a:bodyPr>
            <a:lstStyle/>
            <a:p>
              <a:pPr lvl="0" algn="ctr" defTabSz="355600">
                <a:lnSpc>
                  <a:spcPct val="90000"/>
                </a:lnSpc>
                <a:spcBef>
                  <a:spcPct val="0"/>
                </a:spcBef>
                <a:spcAft>
                  <a:spcPct val="35000"/>
                </a:spcAft>
              </a:pPr>
              <a:r>
                <a:rPr lang="en-US" altLang="zh-CN" sz="1335" b="1" dirty="0">
                  <a:solidFill>
                    <a:schemeClr val="bg1"/>
                  </a:solidFill>
                  <a:latin typeface="微软雅黑" charset="0"/>
                  <a:ea typeface="微软雅黑" charset="0"/>
                  <a:cs typeface="+mn-ea"/>
                  <a:sym typeface="+mn-lt"/>
                </a:rPr>
                <a:t>4.</a:t>
              </a:r>
              <a:r>
                <a:rPr lang="zh-CN" altLang="en-US" sz="1335" b="1" dirty="0">
                  <a:solidFill>
                    <a:schemeClr val="bg1"/>
                  </a:solidFill>
                  <a:latin typeface="微软雅黑" charset="0"/>
                  <a:ea typeface="微软雅黑" charset="0"/>
                  <a:cs typeface="+mn-ea"/>
                  <a:sym typeface="+mn-lt"/>
                </a:rPr>
                <a:t>精准投放</a:t>
              </a:r>
              <a:endParaRPr lang="en-US" sz="1335" b="1" kern="1200" dirty="0">
                <a:solidFill>
                  <a:schemeClr val="bg1"/>
                </a:solidFill>
                <a:latin typeface="微软雅黑" charset="0"/>
                <a:ea typeface="微软雅黑" charset="0"/>
                <a:cs typeface="+mn-ea"/>
                <a:sym typeface="+mn-lt"/>
              </a:endParaRPr>
            </a:p>
          </p:txBody>
        </p:sp>
      </p:grpSp>
      <p:grpSp>
        <p:nvGrpSpPr>
          <p:cNvPr id="45" name="组合 44"/>
          <p:cNvGrpSpPr/>
          <p:nvPr/>
        </p:nvGrpSpPr>
        <p:grpSpPr>
          <a:xfrm>
            <a:off x="10550591" y="1065312"/>
            <a:ext cx="1632181" cy="480000"/>
            <a:chOff x="351039" y="195"/>
            <a:chExt cx="1602178" cy="640871"/>
          </a:xfrm>
          <a:solidFill>
            <a:schemeClr val="bg1">
              <a:lumMod val="85000"/>
            </a:schemeClr>
          </a:solidFill>
        </p:grpSpPr>
        <p:sp>
          <p:nvSpPr>
            <p:cNvPr id="46" name="燕尾形 45"/>
            <p:cNvSpPr/>
            <p:nvPr/>
          </p:nvSpPr>
          <p:spPr>
            <a:xfrm>
              <a:off x="351039" y="195"/>
              <a:ext cx="1602178" cy="640871"/>
            </a:xfrm>
            <a:prstGeom prst="chevron">
              <a:avLst/>
            </a:prstGeom>
            <a:gr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a:lstStyle/>
            <a:p>
              <a:endParaRPr lang="zh-CN" altLang="en-US" sz="2400">
                <a:cs typeface="+mn-ea"/>
                <a:sym typeface="+mn-lt"/>
              </a:endParaRPr>
            </a:p>
          </p:txBody>
        </p:sp>
        <p:sp>
          <p:nvSpPr>
            <p:cNvPr id="47" name="燕尾形 4"/>
            <p:cNvSpPr/>
            <p:nvPr/>
          </p:nvSpPr>
          <p:spPr>
            <a:xfrm>
              <a:off x="633776" y="195"/>
              <a:ext cx="1093250" cy="640871"/>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13546" tIns="6773" rIns="0" bIns="6773" numCol="1" spcCol="1270" anchor="ctr" anchorCtr="0">
              <a:noAutofit/>
            </a:bodyPr>
            <a:lstStyle/>
            <a:p>
              <a:pPr lvl="0" algn="ctr" defTabSz="355600">
                <a:lnSpc>
                  <a:spcPct val="90000"/>
                </a:lnSpc>
                <a:spcBef>
                  <a:spcPct val="0"/>
                </a:spcBef>
                <a:spcAft>
                  <a:spcPct val="35000"/>
                </a:spcAft>
              </a:pPr>
              <a:r>
                <a:rPr lang="en-US" altLang="zh-CN" sz="1335" b="1" dirty="0">
                  <a:solidFill>
                    <a:schemeClr val="bg1"/>
                  </a:solidFill>
                  <a:latin typeface="微软雅黑" charset="0"/>
                  <a:ea typeface="微软雅黑" charset="0"/>
                  <a:cs typeface="+mn-ea"/>
                  <a:sym typeface="+mn-lt"/>
                </a:rPr>
                <a:t>5.</a:t>
              </a:r>
              <a:r>
                <a:rPr lang="zh-CN" altLang="en-US" sz="1335" b="1" dirty="0">
                  <a:solidFill>
                    <a:schemeClr val="bg1"/>
                  </a:solidFill>
                  <a:latin typeface="微软雅黑" charset="0"/>
                  <a:ea typeface="微软雅黑" charset="0"/>
                  <a:cs typeface="+mn-ea"/>
                  <a:sym typeface="+mn-lt"/>
                </a:rPr>
                <a:t>填写支付信息</a:t>
              </a:r>
              <a:endParaRPr lang="en-US" sz="1335" b="1" kern="1200" dirty="0">
                <a:solidFill>
                  <a:schemeClr val="bg1"/>
                </a:solidFill>
                <a:latin typeface="微软雅黑" charset="0"/>
                <a:ea typeface="微软雅黑" charset="0"/>
                <a:cs typeface="+mn-ea"/>
                <a:sym typeface="+mn-lt"/>
              </a:endParaRPr>
            </a:p>
          </p:txBody>
        </p:sp>
      </p:grpSp>
      <p:sp>
        <p:nvSpPr>
          <p:cNvPr id="68" name="Rectangle 31"/>
          <p:cNvSpPr/>
          <p:nvPr/>
        </p:nvSpPr>
        <p:spPr>
          <a:xfrm>
            <a:off x="993922" y="2321778"/>
            <a:ext cx="2682603" cy="830997"/>
          </a:xfrm>
          <a:prstGeom prst="rect">
            <a:avLst/>
          </a:prstGeom>
          <a:solidFill>
            <a:srgbClr val="00B0F0"/>
          </a:solidFill>
        </p:spPr>
        <p:txBody>
          <a:bodyPr wrap="square">
            <a:spAutoFit/>
          </a:bodyPr>
          <a:lstStyle/>
          <a:p>
            <a:pPr algn="r"/>
            <a:r>
              <a:rPr lang="zh-CN" altLang="ms-MY" sz="2400" b="1" dirty="0">
                <a:solidFill>
                  <a:schemeClr val="bg1"/>
                </a:solidFill>
                <a:latin typeface="微软雅黑" charset="0"/>
                <a:ea typeface="微软雅黑" charset="0"/>
              </a:rPr>
              <a:t>自定义</a:t>
            </a:r>
            <a:endParaRPr lang="zh-CN" altLang="en-US" sz="2400" b="1" dirty="0">
              <a:solidFill>
                <a:schemeClr val="bg1"/>
              </a:solidFill>
              <a:latin typeface="微软雅黑" charset="0"/>
              <a:ea typeface="微软雅黑" charset="0"/>
            </a:endParaRPr>
          </a:p>
          <a:p>
            <a:pPr algn="r"/>
            <a:r>
              <a:rPr lang="en-US" altLang="zh-CN" sz="2400" dirty="0">
                <a:solidFill>
                  <a:schemeClr val="bg1"/>
                </a:solidFill>
                <a:latin typeface="微软雅黑" charset="0"/>
                <a:ea typeface="微软雅黑" charset="0"/>
              </a:rPr>
              <a:t>Keyword</a:t>
            </a:r>
            <a:r>
              <a:rPr lang="zh-CN" altLang="en-US" sz="2400" dirty="0">
                <a:solidFill>
                  <a:schemeClr val="bg1"/>
                </a:solidFill>
                <a:latin typeface="微软雅黑" charset="0"/>
                <a:ea typeface="微软雅黑" charset="0"/>
              </a:rPr>
              <a:t> </a:t>
            </a:r>
            <a:r>
              <a:rPr lang="en-US" altLang="zh-CN" sz="2400" dirty="0">
                <a:solidFill>
                  <a:schemeClr val="bg1"/>
                </a:solidFill>
                <a:latin typeface="微软雅黑" charset="0"/>
                <a:ea typeface="微软雅黑" charset="0"/>
              </a:rPr>
              <a:t>Match</a:t>
            </a:r>
            <a:endParaRPr lang="zh-CN" altLang="ms-MY" sz="2400" dirty="0">
              <a:solidFill>
                <a:schemeClr val="bg1"/>
              </a:solidFill>
              <a:latin typeface="微软雅黑" charset="0"/>
              <a:ea typeface="微软雅黑" charset="0"/>
            </a:endParaRPr>
          </a:p>
        </p:txBody>
      </p:sp>
      <p:sp>
        <p:nvSpPr>
          <p:cNvPr id="69" name="Rectangle 32"/>
          <p:cNvSpPr/>
          <p:nvPr/>
        </p:nvSpPr>
        <p:spPr>
          <a:xfrm>
            <a:off x="340678" y="3283664"/>
            <a:ext cx="3547110" cy="738664"/>
          </a:xfrm>
          <a:prstGeom prst="rect">
            <a:avLst/>
          </a:prstGeom>
          <a:noFill/>
          <a:ln>
            <a:noFill/>
          </a:ln>
          <a:extLst>
            <a:ext uri="{909E8E84-426E-40DD-AFC4-6F175D3DCCD1}">
              <a14:hiddenFill xmlns:a14="http://schemas.microsoft.com/office/drawing/2010/main">
                <a:solidFill>
                  <a:srgbClr val="00B0F0"/>
                </a:solidFill>
              </a14:hiddenFill>
            </a:ext>
          </a:extLst>
        </p:spPr>
        <p:txBody>
          <a:bodyPr wrap="square">
            <a:spAutoFit/>
          </a:bodyPr>
          <a:lstStyle/>
          <a:p>
            <a:pPr>
              <a:lnSpc>
                <a:spcPct val="150000"/>
              </a:lnSpc>
            </a:pPr>
            <a:r>
              <a:rPr lang="zh-CN" altLang="en-US" sz="1400" dirty="0">
                <a:solidFill>
                  <a:schemeClr val="tx1">
                    <a:lumMod val="50000"/>
                    <a:lumOff val="50000"/>
                  </a:schemeClr>
                </a:solidFill>
                <a:latin typeface="微软雅黑" charset="0"/>
                <a:ea typeface="微软雅黑" charset="0"/>
                <a:sym typeface="+mn-ea"/>
              </a:rPr>
              <a:t>开发者可以根据对产品自身的理解，参考关键词的搜索指数，自行设置关键词。</a:t>
            </a:r>
          </a:p>
        </p:txBody>
      </p:sp>
      <p:sp>
        <p:nvSpPr>
          <p:cNvPr id="77" name="矩形 76"/>
          <p:cNvSpPr/>
          <p:nvPr/>
        </p:nvSpPr>
        <p:spPr>
          <a:xfrm>
            <a:off x="472439" y="4965700"/>
            <a:ext cx="1852749" cy="384175"/>
          </a:xfrm>
          <a:prstGeom prst="rect">
            <a:avLst/>
          </a:prstGeom>
          <a:noFill/>
          <a:ln w="9525">
            <a:prstDash val="dash"/>
          </a:ln>
          <a:extLst>
            <a:ext uri="{909E8E84-426E-40DD-AFC4-6F175D3DCCD1}">
              <a14:hiddenFill xmlns:a14="http://schemas.microsoft.com/office/drawing/2010/main">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14:hiddenFill>
            </a:ext>
          </a:ex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600" dirty="0" smtClean="0">
                <a:solidFill>
                  <a:schemeClr val="tx1">
                    <a:lumMod val="50000"/>
                    <a:lumOff val="50000"/>
                  </a:schemeClr>
                </a:solidFill>
                <a:latin typeface="微软雅黑" charset="0"/>
                <a:ea typeface="微软雅黑" charset="0"/>
              </a:rPr>
              <a:t>Zombie games</a:t>
            </a:r>
            <a:endParaRPr lang="zh-CN" altLang="en-US" sz="1600" dirty="0">
              <a:solidFill>
                <a:schemeClr val="tx1">
                  <a:lumMod val="50000"/>
                  <a:lumOff val="50000"/>
                </a:schemeClr>
              </a:solidFill>
              <a:latin typeface="微软雅黑" charset="0"/>
              <a:ea typeface="微软雅黑" charset="0"/>
            </a:endParaRPr>
          </a:p>
        </p:txBody>
      </p:sp>
      <p:sp>
        <p:nvSpPr>
          <p:cNvPr id="78" name="矩形 77"/>
          <p:cNvSpPr/>
          <p:nvPr/>
        </p:nvSpPr>
        <p:spPr>
          <a:xfrm>
            <a:off x="2188845" y="4269994"/>
            <a:ext cx="1421765" cy="384175"/>
          </a:xfrm>
          <a:prstGeom prst="rect">
            <a:avLst/>
          </a:prstGeom>
          <a:noFill/>
          <a:ln w="9525">
            <a:prstDash val="dash"/>
          </a:ln>
          <a:extLst>
            <a:ext uri="{909E8E84-426E-40DD-AFC4-6F175D3DCCD1}">
              <a14:hiddenFill xmlns:a14="http://schemas.microsoft.com/office/drawing/2010/main">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14:hiddenFill>
            </a:ext>
          </a:ex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600" dirty="0" smtClean="0">
                <a:solidFill>
                  <a:schemeClr val="tx1">
                    <a:lumMod val="50000"/>
                    <a:lumOff val="50000"/>
                  </a:schemeClr>
                </a:solidFill>
                <a:latin typeface="微软雅黑" charset="0"/>
                <a:ea typeface="微软雅黑" charset="0"/>
              </a:rPr>
              <a:t>sniper</a:t>
            </a:r>
            <a:endParaRPr lang="zh-CN" altLang="en-US" sz="1600" dirty="0">
              <a:solidFill>
                <a:schemeClr val="tx1">
                  <a:lumMod val="50000"/>
                  <a:lumOff val="50000"/>
                </a:schemeClr>
              </a:solidFill>
              <a:latin typeface="微软雅黑" charset="0"/>
              <a:ea typeface="微软雅黑" charset="0"/>
            </a:endParaRPr>
          </a:p>
        </p:txBody>
      </p:sp>
      <p:sp>
        <p:nvSpPr>
          <p:cNvPr id="79" name="矩形 78"/>
          <p:cNvSpPr/>
          <p:nvPr/>
        </p:nvSpPr>
        <p:spPr>
          <a:xfrm>
            <a:off x="472440" y="4269995"/>
            <a:ext cx="1440180" cy="384175"/>
          </a:xfrm>
          <a:prstGeom prst="rect">
            <a:avLst/>
          </a:prstGeom>
          <a:noFill/>
          <a:ln w="9525">
            <a:prstDash val="dash"/>
          </a:ln>
          <a:extLst>
            <a:ext uri="{909E8E84-426E-40DD-AFC4-6F175D3DCCD1}">
              <a14:hiddenFill xmlns:a14="http://schemas.microsoft.com/office/drawing/2010/main">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14:hiddenFill>
            </a:ext>
          </a:ex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600" dirty="0" smtClean="0">
                <a:solidFill>
                  <a:schemeClr val="tx1">
                    <a:lumMod val="50000"/>
                    <a:lumOff val="50000"/>
                  </a:schemeClr>
                </a:solidFill>
                <a:latin typeface="微软雅黑" charset="0"/>
                <a:ea typeface="微软雅黑" charset="0"/>
              </a:rPr>
              <a:t>Call of duty</a:t>
            </a:r>
            <a:endParaRPr lang="zh-CN" altLang="en-US" sz="1600" dirty="0">
              <a:solidFill>
                <a:schemeClr val="tx1">
                  <a:lumMod val="50000"/>
                  <a:lumOff val="50000"/>
                </a:schemeClr>
              </a:solidFill>
              <a:latin typeface="微软雅黑" charset="0"/>
              <a:ea typeface="微软雅黑" charset="0"/>
            </a:endParaRPr>
          </a:p>
        </p:txBody>
      </p:sp>
      <p:sp>
        <p:nvSpPr>
          <p:cNvPr id="66" name="Rectangle 29"/>
          <p:cNvSpPr/>
          <p:nvPr/>
        </p:nvSpPr>
        <p:spPr>
          <a:xfrm>
            <a:off x="8384066" y="2321778"/>
            <a:ext cx="2834394" cy="830997"/>
          </a:xfrm>
          <a:prstGeom prst="rect">
            <a:avLst/>
          </a:prstGeom>
          <a:solidFill>
            <a:srgbClr val="00B0F0"/>
          </a:solidFill>
        </p:spPr>
        <p:txBody>
          <a:bodyPr wrap="square">
            <a:spAutoFit/>
          </a:bodyPr>
          <a:lstStyle/>
          <a:p>
            <a:r>
              <a:rPr lang="zh-CN" altLang="ms-MY" sz="2400" b="1" dirty="0">
                <a:solidFill>
                  <a:schemeClr val="bg1"/>
                </a:solidFill>
                <a:latin typeface="微软雅黑" charset="0"/>
                <a:ea typeface="微软雅黑" charset="0"/>
              </a:rPr>
              <a:t>系统推荐</a:t>
            </a:r>
            <a:endParaRPr lang="zh-CN" altLang="en-US" sz="2400" b="1" dirty="0">
              <a:solidFill>
                <a:schemeClr val="bg1"/>
              </a:solidFill>
              <a:latin typeface="微软雅黑" charset="0"/>
              <a:ea typeface="微软雅黑" charset="0"/>
            </a:endParaRPr>
          </a:p>
          <a:p>
            <a:r>
              <a:rPr lang="en-US" altLang="zh-CN" sz="2400" dirty="0">
                <a:solidFill>
                  <a:schemeClr val="bg1"/>
                </a:solidFill>
                <a:latin typeface="微软雅黑" charset="0"/>
                <a:ea typeface="微软雅黑" charset="0"/>
              </a:rPr>
              <a:t>Search</a:t>
            </a:r>
            <a:r>
              <a:rPr lang="zh-CN" altLang="en-US" sz="2400" dirty="0">
                <a:solidFill>
                  <a:schemeClr val="bg1"/>
                </a:solidFill>
                <a:latin typeface="微软雅黑" charset="0"/>
                <a:ea typeface="微软雅黑" charset="0"/>
              </a:rPr>
              <a:t> </a:t>
            </a:r>
            <a:r>
              <a:rPr lang="en-US" altLang="zh-CN" sz="2400" dirty="0">
                <a:solidFill>
                  <a:schemeClr val="bg1"/>
                </a:solidFill>
                <a:latin typeface="微软雅黑" charset="0"/>
                <a:ea typeface="微软雅黑" charset="0"/>
              </a:rPr>
              <a:t>Match</a:t>
            </a:r>
            <a:endParaRPr lang="zh-CN" altLang="ms-MY" sz="2400" dirty="0">
              <a:solidFill>
                <a:schemeClr val="bg1"/>
              </a:solidFill>
              <a:latin typeface="微软雅黑" charset="0"/>
              <a:ea typeface="微软雅黑" charset="0"/>
            </a:endParaRPr>
          </a:p>
        </p:txBody>
      </p:sp>
      <p:sp>
        <p:nvSpPr>
          <p:cNvPr id="67" name="Rectangle 30"/>
          <p:cNvSpPr/>
          <p:nvPr/>
        </p:nvSpPr>
        <p:spPr>
          <a:xfrm>
            <a:off x="8309351" y="3214369"/>
            <a:ext cx="3642995" cy="738664"/>
          </a:xfrm>
          <a:prstGeom prst="rect">
            <a:avLst/>
          </a:prstGeom>
          <a:noFill/>
          <a:ln>
            <a:noFill/>
          </a:ln>
          <a:extLst>
            <a:ext uri="{909E8E84-426E-40DD-AFC4-6F175D3DCCD1}">
              <a14:hiddenFill xmlns:a14="http://schemas.microsoft.com/office/drawing/2010/main">
                <a:solidFill>
                  <a:srgbClr val="00B0F0"/>
                </a:solidFill>
              </a14:hiddenFill>
            </a:ext>
          </a:extLst>
        </p:spPr>
        <p:txBody>
          <a:bodyPr wrap="square">
            <a:spAutoFit/>
          </a:bodyPr>
          <a:lstStyle/>
          <a:p>
            <a:pPr>
              <a:lnSpc>
                <a:spcPct val="150000"/>
              </a:lnSpc>
            </a:pPr>
            <a:r>
              <a:rPr lang="zh-CN" altLang="en-US" sz="1400" dirty="0">
                <a:solidFill>
                  <a:schemeClr val="tx1">
                    <a:lumMod val="50000"/>
                    <a:lumOff val="50000"/>
                  </a:schemeClr>
                </a:solidFill>
                <a:latin typeface="微软雅黑" charset="0"/>
                <a:ea typeface="微软雅黑" charset="0"/>
                <a:sym typeface="+mn-ea"/>
              </a:rPr>
              <a:t>广告系统会根据相似</a:t>
            </a:r>
            <a:r>
              <a:rPr lang="en-US" altLang="zh-CN" sz="1400" dirty="0">
                <a:solidFill>
                  <a:schemeClr val="tx1">
                    <a:lumMod val="50000"/>
                    <a:lumOff val="50000"/>
                  </a:schemeClr>
                </a:solidFill>
                <a:latin typeface="微软雅黑" charset="0"/>
                <a:ea typeface="微软雅黑" charset="0"/>
                <a:sym typeface="+mn-ea"/>
              </a:rPr>
              <a:t>App</a:t>
            </a:r>
            <a:r>
              <a:rPr lang="zh-CN" altLang="en-US" sz="1400" dirty="0">
                <a:solidFill>
                  <a:schemeClr val="tx1">
                    <a:lumMod val="50000"/>
                    <a:lumOff val="50000"/>
                  </a:schemeClr>
                </a:solidFill>
                <a:latin typeface="微软雅黑" charset="0"/>
                <a:ea typeface="微软雅黑" charset="0"/>
                <a:sym typeface="+mn-ea"/>
              </a:rPr>
              <a:t>所属用户的搜索行为，自动选择一部分投放关键词。</a:t>
            </a:r>
          </a:p>
        </p:txBody>
      </p:sp>
      <p:sp>
        <p:nvSpPr>
          <p:cNvPr id="73" name="矩形 72"/>
          <p:cNvSpPr/>
          <p:nvPr/>
        </p:nvSpPr>
        <p:spPr>
          <a:xfrm>
            <a:off x="8215910" y="4437657"/>
            <a:ext cx="1440180" cy="384175"/>
          </a:xfrm>
          <a:prstGeom prst="rect">
            <a:avLst/>
          </a:prstGeom>
          <a:noFill/>
          <a:ln w="9525">
            <a:prstDash val="dash"/>
          </a:ln>
          <a:extLst>
            <a:ext uri="{909E8E84-426E-40DD-AFC4-6F175D3DCCD1}">
              <a14:hiddenFill xmlns:a14="http://schemas.microsoft.com/office/drawing/2010/main">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14:hiddenFill>
            </a:ext>
          </a:ex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600" dirty="0" smtClean="0">
                <a:solidFill>
                  <a:schemeClr val="tx1">
                    <a:lumMod val="50000"/>
                    <a:lumOff val="50000"/>
                  </a:schemeClr>
                </a:solidFill>
                <a:latin typeface="微软雅黑" charset="0"/>
                <a:ea typeface="微软雅黑" charset="0"/>
              </a:rPr>
              <a:t>Top games</a:t>
            </a:r>
            <a:endParaRPr lang="zh-CN" altLang="en-US" sz="1600" dirty="0">
              <a:solidFill>
                <a:schemeClr val="tx1">
                  <a:lumMod val="50000"/>
                  <a:lumOff val="50000"/>
                </a:schemeClr>
              </a:solidFill>
              <a:latin typeface="微软雅黑" charset="0"/>
              <a:ea typeface="微软雅黑" charset="0"/>
            </a:endParaRPr>
          </a:p>
        </p:txBody>
      </p:sp>
      <p:sp>
        <p:nvSpPr>
          <p:cNvPr id="74" name="矩形 73"/>
          <p:cNvSpPr/>
          <p:nvPr/>
        </p:nvSpPr>
        <p:spPr>
          <a:xfrm>
            <a:off x="9924694" y="4437657"/>
            <a:ext cx="1656171" cy="384175"/>
          </a:xfrm>
          <a:prstGeom prst="rect">
            <a:avLst/>
          </a:prstGeom>
          <a:noFill/>
          <a:ln w="9525">
            <a:prstDash val="dash"/>
          </a:ln>
          <a:extLst>
            <a:ext uri="{909E8E84-426E-40DD-AFC4-6F175D3DCCD1}">
              <a14:hiddenFill xmlns:a14="http://schemas.microsoft.com/office/drawing/2010/main">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14:hiddenFill>
            </a:ext>
          </a:ex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600" dirty="0" smtClean="0">
                <a:solidFill>
                  <a:schemeClr val="tx1">
                    <a:lumMod val="50000"/>
                    <a:lumOff val="50000"/>
                  </a:schemeClr>
                </a:solidFill>
                <a:latin typeface="微软雅黑" charset="0"/>
                <a:ea typeface="微软雅黑" charset="0"/>
              </a:rPr>
              <a:t>Killing games</a:t>
            </a:r>
            <a:endParaRPr lang="zh-CN" altLang="en-US" sz="1600" dirty="0">
              <a:solidFill>
                <a:schemeClr val="tx1">
                  <a:lumMod val="50000"/>
                  <a:lumOff val="50000"/>
                </a:schemeClr>
              </a:solidFill>
              <a:latin typeface="微软雅黑" charset="0"/>
              <a:ea typeface="微软雅黑" charset="0"/>
            </a:endParaRPr>
          </a:p>
        </p:txBody>
      </p:sp>
      <p:sp>
        <p:nvSpPr>
          <p:cNvPr id="75" name="矩形 74"/>
          <p:cNvSpPr/>
          <p:nvPr/>
        </p:nvSpPr>
        <p:spPr>
          <a:xfrm>
            <a:off x="7200454" y="5050432"/>
            <a:ext cx="2456272" cy="384175"/>
          </a:xfrm>
          <a:prstGeom prst="rect">
            <a:avLst/>
          </a:prstGeom>
          <a:noFill/>
          <a:ln w="9525">
            <a:prstDash val="dash"/>
          </a:ln>
          <a:extLst>
            <a:ext uri="{909E8E84-426E-40DD-AFC4-6F175D3DCCD1}">
              <a14:hiddenFill xmlns:a14="http://schemas.microsoft.com/office/drawing/2010/main">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14:hiddenFill>
            </a:ext>
          </a:ex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600" dirty="0" smtClean="0">
                <a:solidFill>
                  <a:schemeClr val="tx1">
                    <a:lumMod val="50000"/>
                    <a:lumOff val="50000"/>
                  </a:schemeClr>
                </a:solidFill>
                <a:latin typeface="微软雅黑" charset="0"/>
                <a:ea typeface="微软雅黑" charset="0"/>
              </a:rPr>
              <a:t>The walking dead</a:t>
            </a:r>
            <a:endParaRPr lang="zh-CN" altLang="en-US" sz="1600" dirty="0">
              <a:solidFill>
                <a:schemeClr val="tx1">
                  <a:lumMod val="50000"/>
                  <a:lumOff val="50000"/>
                </a:schemeClr>
              </a:solidFill>
              <a:latin typeface="微软雅黑" charset="0"/>
              <a:ea typeface="微软雅黑" charset="0"/>
            </a:endParaRPr>
          </a:p>
        </p:txBody>
      </p:sp>
      <p:sp>
        <p:nvSpPr>
          <p:cNvPr id="76" name="矩形 75"/>
          <p:cNvSpPr/>
          <p:nvPr/>
        </p:nvSpPr>
        <p:spPr>
          <a:xfrm>
            <a:off x="9924694" y="5050432"/>
            <a:ext cx="1986577" cy="384175"/>
          </a:xfrm>
          <a:prstGeom prst="rect">
            <a:avLst/>
          </a:prstGeom>
          <a:noFill/>
          <a:ln w="9525">
            <a:prstDash val="dash"/>
          </a:ln>
          <a:extLst>
            <a:ext uri="{909E8E84-426E-40DD-AFC4-6F175D3DCCD1}">
              <a14:hiddenFill xmlns:a14="http://schemas.microsoft.com/office/drawing/2010/main">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14:hiddenFill>
            </a:ext>
          </a:ex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600" dirty="0" smtClean="0">
                <a:solidFill>
                  <a:schemeClr val="tx1">
                    <a:lumMod val="50000"/>
                    <a:lumOff val="50000"/>
                  </a:schemeClr>
                </a:solidFill>
                <a:latin typeface="微软雅黑" charset="0"/>
                <a:ea typeface="微软雅黑" charset="0"/>
              </a:rPr>
              <a:t>New games 2016</a:t>
            </a:r>
            <a:endParaRPr lang="zh-CN" altLang="en-US" sz="1600" dirty="0">
              <a:solidFill>
                <a:schemeClr val="tx1">
                  <a:lumMod val="50000"/>
                  <a:lumOff val="50000"/>
                </a:schemeClr>
              </a:solidFill>
              <a:latin typeface="微软雅黑" charset="0"/>
              <a:ea typeface="微软雅黑" charset="0"/>
            </a:endParaRPr>
          </a:p>
        </p:txBody>
      </p:sp>
      <p:sp>
        <p:nvSpPr>
          <p:cNvPr id="48" name="Flowchart: Extract 17"/>
          <p:cNvSpPr/>
          <p:nvPr/>
        </p:nvSpPr>
        <p:spPr>
          <a:xfrm rot="5400000">
            <a:off x="6771005" y="3317995"/>
            <a:ext cx="255905" cy="255905"/>
          </a:xfrm>
          <a:prstGeom prst="flowChartExtract">
            <a:avLst/>
          </a:prstGeom>
          <a:solidFill>
            <a:srgbClr val="00B0F0"/>
          </a:solidFill>
          <a:ln>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9" name="Group 33"/>
          <p:cNvGrpSpPr/>
          <p:nvPr/>
        </p:nvGrpSpPr>
        <p:grpSpPr>
          <a:xfrm>
            <a:off x="4008755" y="2970015"/>
            <a:ext cx="951230" cy="951230"/>
            <a:chOff x="4146130" y="4124336"/>
            <a:chExt cx="950976" cy="950976"/>
          </a:xfrm>
          <a:noFill/>
        </p:grpSpPr>
        <p:sp>
          <p:nvSpPr>
            <p:cNvPr id="50" name="Oval 21"/>
            <p:cNvSpPr/>
            <p:nvPr/>
          </p:nvSpPr>
          <p:spPr>
            <a:xfrm>
              <a:off x="4146130" y="4124336"/>
              <a:ext cx="950976" cy="950976"/>
            </a:xfrm>
            <a:prstGeom prst="ellipse">
              <a:avLst/>
            </a:prstGeom>
            <a:grpFill/>
            <a:ln w="76200">
              <a:solidFill>
                <a:srgbClr val="00B0F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1" name="Group 23"/>
            <p:cNvGrpSpPr/>
            <p:nvPr/>
          </p:nvGrpSpPr>
          <p:grpSpPr>
            <a:xfrm>
              <a:off x="4352677" y="4331086"/>
              <a:ext cx="537882" cy="537475"/>
              <a:chOff x="9525" y="-1587"/>
              <a:chExt cx="2097088" cy="2095500"/>
            </a:xfrm>
            <a:grpFill/>
          </p:grpSpPr>
          <p:sp>
            <p:nvSpPr>
              <p:cNvPr id="52" name="Freeform 5"/>
              <p:cNvSpPr>
                <a:spLocks noEditPoints="1"/>
              </p:cNvSpPr>
              <p:nvPr/>
            </p:nvSpPr>
            <p:spPr bwMode="auto">
              <a:xfrm>
                <a:off x="9525" y="-1587"/>
                <a:ext cx="657225" cy="2095500"/>
              </a:xfrm>
              <a:custGeom>
                <a:avLst/>
                <a:gdLst>
                  <a:gd name="T0" fmla="*/ 139 w 174"/>
                  <a:gd name="T1" fmla="*/ 105 h 556"/>
                  <a:gd name="T2" fmla="*/ 139 w 174"/>
                  <a:gd name="T3" fmla="*/ 52 h 556"/>
                  <a:gd name="T4" fmla="*/ 87 w 174"/>
                  <a:gd name="T5" fmla="*/ 0 h 556"/>
                  <a:gd name="T6" fmla="*/ 35 w 174"/>
                  <a:gd name="T7" fmla="*/ 52 h 556"/>
                  <a:gd name="T8" fmla="*/ 35 w 174"/>
                  <a:gd name="T9" fmla="*/ 105 h 556"/>
                  <a:gd name="T10" fmla="*/ 0 w 174"/>
                  <a:gd name="T11" fmla="*/ 174 h 556"/>
                  <a:gd name="T12" fmla="*/ 35 w 174"/>
                  <a:gd name="T13" fmla="*/ 243 h 556"/>
                  <a:gd name="T14" fmla="*/ 35 w 174"/>
                  <a:gd name="T15" fmla="*/ 504 h 556"/>
                  <a:gd name="T16" fmla="*/ 87 w 174"/>
                  <a:gd name="T17" fmla="*/ 556 h 556"/>
                  <a:gd name="T18" fmla="*/ 139 w 174"/>
                  <a:gd name="T19" fmla="*/ 504 h 556"/>
                  <a:gd name="T20" fmla="*/ 139 w 174"/>
                  <a:gd name="T21" fmla="*/ 243 h 556"/>
                  <a:gd name="T22" fmla="*/ 174 w 174"/>
                  <a:gd name="T23" fmla="*/ 174 h 556"/>
                  <a:gd name="T24" fmla="*/ 139 w 174"/>
                  <a:gd name="T25" fmla="*/ 105 h 556"/>
                  <a:gd name="T26" fmla="*/ 70 w 174"/>
                  <a:gd name="T27" fmla="*/ 52 h 556"/>
                  <a:gd name="T28" fmla="*/ 87 w 174"/>
                  <a:gd name="T29" fmla="*/ 35 h 556"/>
                  <a:gd name="T30" fmla="*/ 104 w 174"/>
                  <a:gd name="T31" fmla="*/ 52 h 556"/>
                  <a:gd name="T32" fmla="*/ 104 w 174"/>
                  <a:gd name="T33" fmla="*/ 89 h 556"/>
                  <a:gd name="T34" fmla="*/ 87 w 174"/>
                  <a:gd name="T35" fmla="*/ 87 h 556"/>
                  <a:gd name="T36" fmla="*/ 70 w 174"/>
                  <a:gd name="T37" fmla="*/ 89 h 556"/>
                  <a:gd name="T38" fmla="*/ 70 w 174"/>
                  <a:gd name="T39" fmla="*/ 52 h 556"/>
                  <a:gd name="T40" fmla="*/ 104 w 174"/>
                  <a:gd name="T41" fmla="*/ 504 h 556"/>
                  <a:gd name="T42" fmla="*/ 87 w 174"/>
                  <a:gd name="T43" fmla="*/ 521 h 556"/>
                  <a:gd name="T44" fmla="*/ 70 w 174"/>
                  <a:gd name="T45" fmla="*/ 504 h 556"/>
                  <a:gd name="T46" fmla="*/ 70 w 174"/>
                  <a:gd name="T47" fmla="*/ 259 h 556"/>
                  <a:gd name="T48" fmla="*/ 87 w 174"/>
                  <a:gd name="T49" fmla="*/ 261 h 556"/>
                  <a:gd name="T50" fmla="*/ 104 w 174"/>
                  <a:gd name="T51" fmla="*/ 259 h 556"/>
                  <a:gd name="T52" fmla="*/ 104 w 174"/>
                  <a:gd name="T53" fmla="*/ 504 h 556"/>
                  <a:gd name="T54" fmla="*/ 137 w 174"/>
                  <a:gd name="T55" fmla="*/ 188 h 556"/>
                  <a:gd name="T56" fmla="*/ 136 w 174"/>
                  <a:gd name="T57" fmla="*/ 191 h 556"/>
                  <a:gd name="T58" fmla="*/ 129 w 174"/>
                  <a:gd name="T59" fmla="*/ 204 h 556"/>
                  <a:gd name="T60" fmla="*/ 129 w 174"/>
                  <a:gd name="T61" fmla="*/ 204 h 556"/>
                  <a:gd name="T62" fmla="*/ 118 w 174"/>
                  <a:gd name="T63" fmla="*/ 215 h 556"/>
                  <a:gd name="T64" fmla="*/ 118 w 174"/>
                  <a:gd name="T65" fmla="*/ 215 h 556"/>
                  <a:gd name="T66" fmla="*/ 104 w 174"/>
                  <a:gd name="T67" fmla="*/ 223 h 556"/>
                  <a:gd name="T68" fmla="*/ 87 w 174"/>
                  <a:gd name="T69" fmla="*/ 226 h 556"/>
                  <a:gd name="T70" fmla="*/ 70 w 174"/>
                  <a:gd name="T71" fmla="*/ 223 h 556"/>
                  <a:gd name="T72" fmla="*/ 56 w 174"/>
                  <a:gd name="T73" fmla="*/ 215 h 556"/>
                  <a:gd name="T74" fmla="*/ 55 w 174"/>
                  <a:gd name="T75" fmla="*/ 215 h 556"/>
                  <a:gd name="T76" fmla="*/ 45 w 174"/>
                  <a:gd name="T77" fmla="*/ 204 h 556"/>
                  <a:gd name="T78" fmla="*/ 45 w 174"/>
                  <a:gd name="T79" fmla="*/ 204 h 556"/>
                  <a:gd name="T80" fmla="*/ 38 w 174"/>
                  <a:gd name="T81" fmla="*/ 191 h 556"/>
                  <a:gd name="T82" fmla="*/ 37 w 174"/>
                  <a:gd name="T83" fmla="*/ 188 h 556"/>
                  <a:gd name="T84" fmla="*/ 35 w 174"/>
                  <a:gd name="T85" fmla="*/ 174 h 556"/>
                  <a:gd name="T86" fmla="*/ 37 w 174"/>
                  <a:gd name="T87" fmla="*/ 159 h 556"/>
                  <a:gd name="T88" fmla="*/ 38 w 174"/>
                  <a:gd name="T89" fmla="*/ 156 h 556"/>
                  <a:gd name="T90" fmla="*/ 45 w 174"/>
                  <a:gd name="T91" fmla="*/ 144 h 556"/>
                  <a:gd name="T92" fmla="*/ 45 w 174"/>
                  <a:gd name="T93" fmla="*/ 143 h 556"/>
                  <a:gd name="T94" fmla="*/ 55 w 174"/>
                  <a:gd name="T95" fmla="*/ 132 h 556"/>
                  <a:gd name="T96" fmla="*/ 56 w 174"/>
                  <a:gd name="T97" fmla="*/ 132 h 556"/>
                  <a:gd name="T98" fmla="*/ 70 w 174"/>
                  <a:gd name="T99" fmla="*/ 125 h 556"/>
                  <a:gd name="T100" fmla="*/ 87 w 174"/>
                  <a:gd name="T101" fmla="*/ 122 h 556"/>
                  <a:gd name="T102" fmla="*/ 104 w 174"/>
                  <a:gd name="T103" fmla="*/ 125 h 556"/>
                  <a:gd name="T104" fmla="*/ 118 w 174"/>
                  <a:gd name="T105" fmla="*/ 132 h 556"/>
                  <a:gd name="T106" fmla="*/ 118 w 174"/>
                  <a:gd name="T107" fmla="*/ 132 h 556"/>
                  <a:gd name="T108" fmla="*/ 129 w 174"/>
                  <a:gd name="T109" fmla="*/ 143 h 556"/>
                  <a:gd name="T110" fmla="*/ 129 w 174"/>
                  <a:gd name="T111" fmla="*/ 144 h 556"/>
                  <a:gd name="T112" fmla="*/ 136 w 174"/>
                  <a:gd name="T113" fmla="*/ 156 h 556"/>
                  <a:gd name="T114" fmla="*/ 137 w 174"/>
                  <a:gd name="T115" fmla="*/ 159 h 556"/>
                  <a:gd name="T116" fmla="*/ 139 w 174"/>
                  <a:gd name="T117" fmla="*/ 174 h 556"/>
                  <a:gd name="T118" fmla="*/ 137 w 174"/>
                  <a:gd name="T119" fmla="*/ 188 h 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4" h="556">
                    <a:moveTo>
                      <a:pt x="139" y="105"/>
                    </a:moveTo>
                    <a:cubicBezTo>
                      <a:pt x="139" y="52"/>
                      <a:pt x="139" y="52"/>
                      <a:pt x="139" y="52"/>
                    </a:cubicBezTo>
                    <a:cubicBezTo>
                      <a:pt x="139" y="23"/>
                      <a:pt x="116" y="0"/>
                      <a:pt x="87" y="0"/>
                    </a:cubicBezTo>
                    <a:cubicBezTo>
                      <a:pt x="58" y="0"/>
                      <a:pt x="35" y="23"/>
                      <a:pt x="35" y="52"/>
                    </a:cubicBezTo>
                    <a:cubicBezTo>
                      <a:pt x="35" y="105"/>
                      <a:pt x="35" y="105"/>
                      <a:pt x="35" y="105"/>
                    </a:cubicBezTo>
                    <a:cubicBezTo>
                      <a:pt x="14" y="121"/>
                      <a:pt x="0" y="145"/>
                      <a:pt x="0" y="174"/>
                    </a:cubicBezTo>
                    <a:cubicBezTo>
                      <a:pt x="0" y="202"/>
                      <a:pt x="14" y="227"/>
                      <a:pt x="35" y="243"/>
                    </a:cubicBezTo>
                    <a:cubicBezTo>
                      <a:pt x="35" y="504"/>
                      <a:pt x="35" y="504"/>
                      <a:pt x="35" y="504"/>
                    </a:cubicBezTo>
                    <a:cubicBezTo>
                      <a:pt x="35" y="533"/>
                      <a:pt x="58" y="556"/>
                      <a:pt x="87" y="556"/>
                    </a:cubicBezTo>
                    <a:cubicBezTo>
                      <a:pt x="116" y="556"/>
                      <a:pt x="139" y="533"/>
                      <a:pt x="139" y="504"/>
                    </a:cubicBezTo>
                    <a:cubicBezTo>
                      <a:pt x="139" y="243"/>
                      <a:pt x="139" y="243"/>
                      <a:pt x="139" y="243"/>
                    </a:cubicBezTo>
                    <a:cubicBezTo>
                      <a:pt x="160" y="227"/>
                      <a:pt x="174" y="202"/>
                      <a:pt x="174" y="174"/>
                    </a:cubicBezTo>
                    <a:cubicBezTo>
                      <a:pt x="174" y="145"/>
                      <a:pt x="160" y="121"/>
                      <a:pt x="139" y="105"/>
                    </a:cubicBezTo>
                    <a:close/>
                    <a:moveTo>
                      <a:pt x="70" y="52"/>
                    </a:moveTo>
                    <a:cubicBezTo>
                      <a:pt x="70" y="43"/>
                      <a:pt x="77" y="35"/>
                      <a:pt x="87" y="35"/>
                    </a:cubicBezTo>
                    <a:cubicBezTo>
                      <a:pt x="96" y="35"/>
                      <a:pt x="104" y="43"/>
                      <a:pt x="104" y="52"/>
                    </a:cubicBezTo>
                    <a:cubicBezTo>
                      <a:pt x="104" y="89"/>
                      <a:pt x="104" y="89"/>
                      <a:pt x="104" y="89"/>
                    </a:cubicBezTo>
                    <a:cubicBezTo>
                      <a:pt x="99" y="87"/>
                      <a:pt x="93" y="87"/>
                      <a:pt x="87" y="87"/>
                    </a:cubicBezTo>
                    <a:cubicBezTo>
                      <a:pt x="81" y="87"/>
                      <a:pt x="75" y="87"/>
                      <a:pt x="70" y="89"/>
                    </a:cubicBezTo>
                    <a:lnTo>
                      <a:pt x="70" y="52"/>
                    </a:lnTo>
                    <a:close/>
                    <a:moveTo>
                      <a:pt x="104" y="504"/>
                    </a:moveTo>
                    <a:cubicBezTo>
                      <a:pt x="104" y="513"/>
                      <a:pt x="96" y="521"/>
                      <a:pt x="87" y="521"/>
                    </a:cubicBezTo>
                    <a:cubicBezTo>
                      <a:pt x="77" y="521"/>
                      <a:pt x="70" y="513"/>
                      <a:pt x="70" y="504"/>
                    </a:cubicBezTo>
                    <a:cubicBezTo>
                      <a:pt x="70" y="259"/>
                      <a:pt x="70" y="259"/>
                      <a:pt x="70" y="259"/>
                    </a:cubicBezTo>
                    <a:cubicBezTo>
                      <a:pt x="75" y="260"/>
                      <a:pt x="81" y="261"/>
                      <a:pt x="87" y="261"/>
                    </a:cubicBezTo>
                    <a:cubicBezTo>
                      <a:pt x="93" y="261"/>
                      <a:pt x="99" y="260"/>
                      <a:pt x="104" y="259"/>
                    </a:cubicBezTo>
                    <a:lnTo>
                      <a:pt x="104" y="504"/>
                    </a:lnTo>
                    <a:close/>
                    <a:moveTo>
                      <a:pt x="137" y="188"/>
                    </a:moveTo>
                    <a:cubicBezTo>
                      <a:pt x="136" y="189"/>
                      <a:pt x="136" y="190"/>
                      <a:pt x="136" y="191"/>
                    </a:cubicBezTo>
                    <a:cubicBezTo>
                      <a:pt x="134" y="196"/>
                      <a:pt x="132" y="200"/>
                      <a:pt x="129" y="204"/>
                    </a:cubicBezTo>
                    <a:cubicBezTo>
                      <a:pt x="129" y="204"/>
                      <a:pt x="129" y="204"/>
                      <a:pt x="129" y="204"/>
                    </a:cubicBezTo>
                    <a:cubicBezTo>
                      <a:pt x="126" y="208"/>
                      <a:pt x="122" y="212"/>
                      <a:pt x="118" y="215"/>
                    </a:cubicBezTo>
                    <a:cubicBezTo>
                      <a:pt x="118" y="215"/>
                      <a:pt x="118" y="215"/>
                      <a:pt x="118" y="215"/>
                    </a:cubicBezTo>
                    <a:cubicBezTo>
                      <a:pt x="114" y="218"/>
                      <a:pt x="109" y="221"/>
                      <a:pt x="104" y="223"/>
                    </a:cubicBezTo>
                    <a:cubicBezTo>
                      <a:pt x="99" y="225"/>
                      <a:pt x="93" y="226"/>
                      <a:pt x="87" y="226"/>
                    </a:cubicBezTo>
                    <a:cubicBezTo>
                      <a:pt x="81" y="226"/>
                      <a:pt x="75" y="225"/>
                      <a:pt x="70" y="223"/>
                    </a:cubicBezTo>
                    <a:cubicBezTo>
                      <a:pt x="64" y="221"/>
                      <a:pt x="60" y="218"/>
                      <a:pt x="56" y="215"/>
                    </a:cubicBezTo>
                    <a:cubicBezTo>
                      <a:pt x="56" y="215"/>
                      <a:pt x="56" y="215"/>
                      <a:pt x="55" y="215"/>
                    </a:cubicBezTo>
                    <a:cubicBezTo>
                      <a:pt x="51" y="212"/>
                      <a:pt x="48" y="208"/>
                      <a:pt x="45" y="204"/>
                    </a:cubicBezTo>
                    <a:cubicBezTo>
                      <a:pt x="45" y="204"/>
                      <a:pt x="45" y="204"/>
                      <a:pt x="45" y="204"/>
                    </a:cubicBezTo>
                    <a:cubicBezTo>
                      <a:pt x="42" y="200"/>
                      <a:pt x="40" y="196"/>
                      <a:pt x="38" y="191"/>
                    </a:cubicBezTo>
                    <a:cubicBezTo>
                      <a:pt x="38" y="190"/>
                      <a:pt x="37" y="189"/>
                      <a:pt x="37" y="188"/>
                    </a:cubicBezTo>
                    <a:cubicBezTo>
                      <a:pt x="36" y="184"/>
                      <a:pt x="35" y="179"/>
                      <a:pt x="35" y="174"/>
                    </a:cubicBezTo>
                    <a:cubicBezTo>
                      <a:pt x="35" y="169"/>
                      <a:pt x="36" y="164"/>
                      <a:pt x="37" y="159"/>
                    </a:cubicBezTo>
                    <a:cubicBezTo>
                      <a:pt x="37" y="158"/>
                      <a:pt x="38" y="157"/>
                      <a:pt x="38" y="156"/>
                    </a:cubicBezTo>
                    <a:cubicBezTo>
                      <a:pt x="40" y="152"/>
                      <a:pt x="42" y="147"/>
                      <a:pt x="45" y="144"/>
                    </a:cubicBezTo>
                    <a:cubicBezTo>
                      <a:pt x="45" y="143"/>
                      <a:pt x="45" y="143"/>
                      <a:pt x="45" y="143"/>
                    </a:cubicBezTo>
                    <a:cubicBezTo>
                      <a:pt x="48" y="139"/>
                      <a:pt x="51" y="136"/>
                      <a:pt x="55" y="132"/>
                    </a:cubicBezTo>
                    <a:cubicBezTo>
                      <a:pt x="56" y="132"/>
                      <a:pt x="56" y="132"/>
                      <a:pt x="56" y="132"/>
                    </a:cubicBezTo>
                    <a:cubicBezTo>
                      <a:pt x="60" y="129"/>
                      <a:pt x="64" y="127"/>
                      <a:pt x="70" y="125"/>
                    </a:cubicBezTo>
                    <a:cubicBezTo>
                      <a:pt x="75" y="123"/>
                      <a:pt x="81" y="122"/>
                      <a:pt x="87" y="122"/>
                    </a:cubicBezTo>
                    <a:cubicBezTo>
                      <a:pt x="93" y="122"/>
                      <a:pt x="99" y="123"/>
                      <a:pt x="104" y="125"/>
                    </a:cubicBezTo>
                    <a:cubicBezTo>
                      <a:pt x="109" y="127"/>
                      <a:pt x="114" y="129"/>
                      <a:pt x="118" y="132"/>
                    </a:cubicBezTo>
                    <a:cubicBezTo>
                      <a:pt x="118" y="132"/>
                      <a:pt x="118" y="132"/>
                      <a:pt x="118" y="132"/>
                    </a:cubicBezTo>
                    <a:cubicBezTo>
                      <a:pt x="122" y="136"/>
                      <a:pt x="126" y="139"/>
                      <a:pt x="129" y="143"/>
                    </a:cubicBezTo>
                    <a:cubicBezTo>
                      <a:pt x="129" y="143"/>
                      <a:pt x="129" y="143"/>
                      <a:pt x="129" y="144"/>
                    </a:cubicBezTo>
                    <a:cubicBezTo>
                      <a:pt x="132" y="147"/>
                      <a:pt x="134" y="152"/>
                      <a:pt x="136" y="156"/>
                    </a:cubicBezTo>
                    <a:cubicBezTo>
                      <a:pt x="136" y="157"/>
                      <a:pt x="136" y="158"/>
                      <a:pt x="137" y="159"/>
                    </a:cubicBezTo>
                    <a:cubicBezTo>
                      <a:pt x="138" y="164"/>
                      <a:pt x="139" y="169"/>
                      <a:pt x="139" y="174"/>
                    </a:cubicBezTo>
                    <a:cubicBezTo>
                      <a:pt x="139" y="179"/>
                      <a:pt x="138" y="184"/>
                      <a:pt x="137" y="188"/>
                    </a:cubicBezTo>
                    <a:close/>
                  </a:path>
                </a:pathLst>
              </a:custGeom>
              <a:grpFill/>
              <a:ln>
                <a:solidFill>
                  <a:srgbClr val="00B0F0"/>
                </a:solidFill>
              </a:ln>
            </p:spPr>
            <p:txBody>
              <a:bodyPr vert="horz" wrap="square" lIns="68580" tIns="34290" rIns="68580" bIns="34290" numCol="1" anchor="t" anchorCtr="0" compatLnSpc="1"/>
              <a:lstStyle/>
              <a:p>
                <a:endParaRPr lang="id-ID" sz="1350"/>
              </a:p>
            </p:txBody>
          </p:sp>
          <p:sp>
            <p:nvSpPr>
              <p:cNvPr id="57" name="Freeform 6"/>
              <p:cNvSpPr>
                <a:spLocks noEditPoints="1"/>
              </p:cNvSpPr>
              <p:nvPr/>
            </p:nvSpPr>
            <p:spPr bwMode="auto">
              <a:xfrm>
                <a:off x="1449388" y="-1587"/>
                <a:ext cx="657225" cy="2095500"/>
              </a:xfrm>
              <a:custGeom>
                <a:avLst/>
                <a:gdLst>
                  <a:gd name="T0" fmla="*/ 139 w 174"/>
                  <a:gd name="T1" fmla="*/ 105 h 556"/>
                  <a:gd name="T2" fmla="*/ 139 w 174"/>
                  <a:gd name="T3" fmla="*/ 52 h 556"/>
                  <a:gd name="T4" fmla="*/ 87 w 174"/>
                  <a:gd name="T5" fmla="*/ 0 h 556"/>
                  <a:gd name="T6" fmla="*/ 35 w 174"/>
                  <a:gd name="T7" fmla="*/ 52 h 556"/>
                  <a:gd name="T8" fmla="*/ 35 w 174"/>
                  <a:gd name="T9" fmla="*/ 105 h 556"/>
                  <a:gd name="T10" fmla="*/ 0 w 174"/>
                  <a:gd name="T11" fmla="*/ 174 h 556"/>
                  <a:gd name="T12" fmla="*/ 35 w 174"/>
                  <a:gd name="T13" fmla="*/ 243 h 556"/>
                  <a:gd name="T14" fmla="*/ 35 w 174"/>
                  <a:gd name="T15" fmla="*/ 504 h 556"/>
                  <a:gd name="T16" fmla="*/ 87 w 174"/>
                  <a:gd name="T17" fmla="*/ 556 h 556"/>
                  <a:gd name="T18" fmla="*/ 139 w 174"/>
                  <a:gd name="T19" fmla="*/ 504 h 556"/>
                  <a:gd name="T20" fmla="*/ 139 w 174"/>
                  <a:gd name="T21" fmla="*/ 243 h 556"/>
                  <a:gd name="T22" fmla="*/ 174 w 174"/>
                  <a:gd name="T23" fmla="*/ 174 h 556"/>
                  <a:gd name="T24" fmla="*/ 139 w 174"/>
                  <a:gd name="T25" fmla="*/ 105 h 556"/>
                  <a:gd name="T26" fmla="*/ 70 w 174"/>
                  <a:gd name="T27" fmla="*/ 52 h 556"/>
                  <a:gd name="T28" fmla="*/ 87 w 174"/>
                  <a:gd name="T29" fmla="*/ 35 h 556"/>
                  <a:gd name="T30" fmla="*/ 105 w 174"/>
                  <a:gd name="T31" fmla="*/ 52 h 556"/>
                  <a:gd name="T32" fmla="*/ 105 w 174"/>
                  <a:gd name="T33" fmla="*/ 89 h 556"/>
                  <a:gd name="T34" fmla="*/ 87 w 174"/>
                  <a:gd name="T35" fmla="*/ 87 h 556"/>
                  <a:gd name="T36" fmla="*/ 70 w 174"/>
                  <a:gd name="T37" fmla="*/ 89 h 556"/>
                  <a:gd name="T38" fmla="*/ 70 w 174"/>
                  <a:gd name="T39" fmla="*/ 52 h 556"/>
                  <a:gd name="T40" fmla="*/ 105 w 174"/>
                  <a:gd name="T41" fmla="*/ 504 h 556"/>
                  <a:gd name="T42" fmla="*/ 87 w 174"/>
                  <a:gd name="T43" fmla="*/ 521 h 556"/>
                  <a:gd name="T44" fmla="*/ 70 w 174"/>
                  <a:gd name="T45" fmla="*/ 504 h 556"/>
                  <a:gd name="T46" fmla="*/ 70 w 174"/>
                  <a:gd name="T47" fmla="*/ 259 h 556"/>
                  <a:gd name="T48" fmla="*/ 87 w 174"/>
                  <a:gd name="T49" fmla="*/ 261 h 556"/>
                  <a:gd name="T50" fmla="*/ 105 w 174"/>
                  <a:gd name="T51" fmla="*/ 259 h 556"/>
                  <a:gd name="T52" fmla="*/ 105 w 174"/>
                  <a:gd name="T53" fmla="*/ 504 h 556"/>
                  <a:gd name="T54" fmla="*/ 137 w 174"/>
                  <a:gd name="T55" fmla="*/ 188 h 556"/>
                  <a:gd name="T56" fmla="*/ 136 w 174"/>
                  <a:gd name="T57" fmla="*/ 191 h 556"/>
                  <a:gd name="T58" fmla="*/ 129 w 174"/>
                  <a:gd name="T59" fmla="*/ 204 h 556"/>
                  <a:gd name="T60" fmla="*/ 129 w 174"/>
                  <a:gd name="T61" fmla="*/ 204 h 556"/>
                  <a:gd name="T62" fmla="*/ 119 w 174"/>
                  <a:gd name="T63" fmla="*/ 215 h 556"/>
                  <a:gd name="T64" fmla="*/ 118 w 174"/>
                  <a:gd name="T65" fmla="*/ 215 h 556"/>
                  <a:gd name="T66" fmla="*/ 105 w 174"/>
                  <a:gd name="T67" fmla="*/ 223 h 556"/>
                  <a:gd name="T68" fmla="*/ 87 w 174"/>
                  <a:gd name="T69" fmla="*/ 226 h 556"/>
                  <a:gd name="T70" fmla="*/ 70 w 174"/>
                  <a:gd name="T71" fmla="*/ 223 h 556"/>
                  <a:gd name="T72" fmla="*/ 56 w 174"/>
                  <a:gd name="T73" fmla="*/ 215 h 556"/>
                  <a:gd name="T74" fmla="*/ 56 w 174"/>
                  <a:gd name="T75" fmla="*/ 215 h 556"/>
                  <a:gd name="T76" fmla="*/ 45 w 174"/>
                  <a:gd name="T77" fmla="*/ 204 h 556"/>
                  <a:gd name="T78" fmla="*/ 45 w 174"/>
                  <a:gd name="T79" fmla="*/ 204 h 556"/>
                  <a:gd name="T80" fmla="*/ 38 w 174"/>
                  <a:gd name="T81" fmla="*/ 191 h 556"/>
                  <a:gd name="T82" fmla="*/ 37 w 174"/>
                  <a:gd name="T83" fmla="*/ 188 h 556"/>
                  <a:gd name="T84" fmla="*/ 35 w 174"/>
                  <a:gd name="T85" fmla="*/ 174 h 556"/>
                  <a:gd name="T86" fmla="*/ 37 w 174"/>
                  <a:gd name="T87" fmla="*/ 159 h 556"/>
                  <a:gd name="T88" fmla="*/ 38 w 174"/>
                  <a:gd name="T89" fmla="*/ 156 h 556"/>
                  <a:gd name="T90" fmla="*/ 45 w 174"/>
                  <a:gd name="T91" fmla="*/ 144 h 556"/>
                  <a:gd name="T92" fmla="*/ 45 w 174"/>
                  <a:gd name="T93" fmla="*/ 143 h 556"/>
                  <a:gd name="T94" fmla="*/ 56 w 174"/>
                  <a:gd name="T95" fmla="*/ 132 h 556"/>
                  <a:gd name="T96" fmla="*/ 56 w 174"/>
                  <a:gd name="T97" fmla="*/ 132 h 556"/>
                  <a:gd name="T98" fmla="*/ 70 w 174"/>
                  <a:gd name="T99" fmla="*/ 125 h 556"/>
                  <a:gd name="T100" fmla="*/ 87 w 174"/>
                  <a:gd name="T101" fmla="*/ 122 h 556"/>
                  <a:gd name="T102" fmla="*/ 105 w 174"/>
                  <a:gd name="T103" fmla="*/ 125 h 556"/>
                  <a:gd name="T104" fmla="*/ 118 w 174"/>
                  <a:gd name="T105" fmla="*/ 132 h 556"/>
                  <a:gd name="T106" fmla="*/ 119 w 174"/>
                  <a:gd name="T107" fmla="*/ 132 h 556"/>
                  <a:gd name="T108" fmla="*/ 129 w 174"/>
                  <a:gd name="T109" fmla="*/ 143 h 556"/>
                  <a:gd name="T110" fmla="*/ 129 w 174"/>
                  <a:gd name="T111" fmla="*/ 144 h 556"/>
                  <a:gd name="T112" fmla="*/ 136 w 174"/>
                  <a:gd name="T113" fmla="*/ 156 h 556"/>
                  <a:gd name="T114" fmla="*/ 137 w 174"/>
                  <a:gd name="T115" fmla="*/ 159 h 556"/>
                  <a:gd name="T116" fmla="*/ 139 w 174"/>
                  <a:gd name="T117" fmla="*/ 174 h 556"/>
                  <a:gd name="T118" fmla="*/ 137 w 174"/>
                  <a:gd name="T119" fmla="*/ 188 h 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4" h="556">
                    <a:moveTo>
                      <a:pt x="139" y="105"/>
                    </a:moveTo>
                    <a:cubicBezTo>
                      <a:pt x="139" y="52"/>
                      <a:pt x="139" y="52"/>
                      <a:pt x="139" y="52"/>
                    </a:cubicBezTo>
                    <a:cubicBezTo>
                      <a:pt x="139" y="23"/>
                      <a:pt x="116" y="0"/>
                      <a:pt x="87" y="0"/>
                    </a:cubicBezTo>
                    <a:cubicBezTo>
                      <a:pt x="58" y="0"/>
                      <a:pt x="35" y="23"/>
                      <a:pt x="35" y="52"/>
                    </a:cubicBezTo>
                    <a:cubicBezTo>
                      <a:pt x="35" y="105"/>
                      <a:pt x="35" y="105"/>
                      <a:pt x="35" y="105"/>
                    </a:cubicBezTo>
                    <a:cubicBezTo>
                      <a:pt x="14" y="121"/>
                      <a:pt x="0" y="145"/>
                      <a:pt x="0" y="174"/>
                    </a:cubicBezTo>
                    <a:cubicBezTo>
                      <a:pt x="0" y="202"/>
                      <a:pt x="14" y="227"/>
                      <a:pt x="35" y="243"/>
                    </a:cubicBezTo>
                    <a:cubicBezTo>
                      <a:pt x="35" y="504"/>
                      <a:pt x="35" y="504"/>
                      <a:pt x="35" y="504"/>
                    </a:cubicBezTo>
                    <a:cubicBezTo>
                      <a:pt x="35" y="533"/>
                      <a:pt x="58" y="556"/>
                      <a:pt x="87" y="556"/>
                    </a:cubicBezTo>
                    <a:cubicBezTo>
                      <a:pt x="116" y="556"/>
                      <a:pt x="139" y="533"/>
                      <a:pt x="139" y="504"/>
                    </a:cubicBezTo>
                    <a:cubicBezTo>
                      <a:pt x="139" y="243"/>
                      <a:pt x="139" y="243"/>
                      <a:pt x="139" y="243"/>
                    </a:cubicBezTo>
                    <a:cubicBezTo>
                      <a:pt x="160" y="227"/>
                      <a:pt x="174" y="202"/>
                      <a:pt x="174" y="174"/>
                    </a:cubicBezTo>
                    <a:cubicBezTo>
                      <a:pt x="174" y="145"/>
                      <a:pt x="160" y="121"/>
                      <a:pt x="139" y="105"/>
                    </a:cubicBezTo>
                    <a:close/>
                    <a:moveTo>
                      <a:pt x="70" y="52"/>
                    </a:moveTo>
                    <a:cubicBezTo>
                      <a:pt x="70" y="43"/>
                      <a:pt x="78" y="35"/>
                      <a:pt x="87" y="35"/>
                    </a:cubicBezTo>
                    <a:cubicBezTo>
                      <a:pt x="97" y="35"/>
                      <a:pt x="105" y="43"/>
                      <a:pt x="105" y="52"/>
                    </a:cubicBezTo>
                    <a:cubicBezTo>
                      <a:pt x="105" y="89"/>
                      <a:pt x="105" y="89"/>
                      <a:pt x="105" y="89"/>
                    </a:cubicBezTo>
                    <a:cubicBezTo>
                      <a:pt x="99" y="87"/>
                      <a:pt x="93" y="87"/>
                      <a:pt x="87" y="87"/>
                    </a:cubicBezTo>
                    <a:cubicBezTo>
                      <a:pt x="81" y="87"/>
                      <a:pt x="75" y="87"/>
                      <a:pt x="70" y="89"/>
                    </a:cubicBezTo>
                    <a:lnTo>
                      <a:pt x="70" y="52"/>
                    </a:lnTo>
                    <a:close/>
                    <a:moveTo>
                      <a:pt x="105" y="504"/>
                    </a:moveTo>
                    <a:cubicBezTo>
                      <a:pt x="105" y="513"/>
                      <a:pt x="97" y="521"/>
                      <a:pt x="87" y="521"/>
                    </a:cubicBezTo>
                    <a:cubicBezTo>
                      <a:pt x="78" y="521"/>
                      <a:pt x="70" y="513"/>
                      <a:pt x="70" y="504"/>
                    </a:cubicBezTo>
                    <a:cubicBezTo>
                      <a:pt x="70" y="259"/>
                      <a:pt x="70" y="259"/>
                      <a:pt x="70" y="259"/>
                    </a:cubicBezTo>
                    <a:cubicBezTo>
                      <a:pt x="75" y="260"/>
                      <a:pt x="81" y="261"/>
                      <a:pt x="87" y="261"/>
                    </a:cubicBezTo>
                    <a:cubicBezTo>
                      <a:pt x="93" y="261"/>
                      <a:pt x="99" y="260"/>
                      <a:pt x="105" y="259"/>
                    </a:cubicBezTo>
                    <a:lnTo>
                      <a:pt x="105" y="504"/>
                    </a:lnTo>
                    <a:close/>
                    <a:moveTo>
                      <a:pt x="137" y="188"/>
                    </a:moveTo>
                    <a:cubicBezTo>
                      <a:pt x="137" y="189"/>
                      <a:pt x="136" y="190"/>
                      <a:pt x="136" y="191"/>
                    </a:cubicBezTo>
                    <a:cubicBezTo>
                      <a:pt x="134" y="196"/>
                      <a:pt x="132" y="200"/>
                      <a:pt x="129" y="204"/>
                    </a:cubicBezTo>
                    <a:cubicBezTo>
                      <a:pt x="129" y="204"/>
                      <a:pt x="129" y="204"/>
                      <a:pt x="129" y="204"/>
                    </a:cubicBezTo>
                    <a:cubicBezTo>
                      <a:pt x="126" y="208"/>
                      <a:pt x="123" y="212"/>
                      <a:pt x="119" y="215"/>
                    </a:cubicBezTo>
                    <a:cubicBezTo>
                      <a:pt x="118" y="215"/>
                      <a:pt x="118" y="215"/>
                      <a:pt x="118" y="215"/>
                    </a:cubicBezTo>
                    <a:cubicBezTo>
                      <a:pt x="114" y="218"/>
                      <a:pt x="110" y="221"/>
                      <a:pt x="105" y="223"/>
                    </a:cubicBezTo>
                    <a:cubicBezTo>
                      <a:pt x="99" y="225"/>
                      <a:pt x="93" y="226"/>
                      <a:pt x="87" y="226"/>
                    </a:cubicBezTo>
                    <a:cubicBezTo>
                      <a:pt x="81" y="226"/>
                      <a:pt x="75" y="225"/>
                      <a:pt x="70" y="223"/>
                    </a:cubicBezTo>
                    <a:cubicBezTo>
                      <a:pt x="65" y="221"/>
                      <a:pt x="60" y="218"/>
                      <a:pt x="56" y="215"/>
                    </a:cubicBezTo>
                    <a:cubicBezTo>
                      <a:pt x="56" y="215"/>
                      <a:pt x="56" y="215"/>
                      <a:pt x="56" y="215"/>
                    </a:cubicBezTo>
                    <a:cubicBezTo>
                      <a:pt x="52" y="212"/>
                      <a:pt x="48" y="208"/>
                      <a:pt x="45" y="204"/>
                    </a:cubicBezTo>
                    <a:cubicBezTo>
                      <a:pt x="45" y="204"/>
                      <a:pt x="45" y="204"/>
                      <a:pt x="45" y="204"/>
                    </a:cubicBezTo>
                    <a:cubicBezTo>
                      <a:pt x="42" y="200"/>
                      <a:pt x="40" y="196"/>
                      <a:pt x="38" y="191"/>
                    </a:cubicBezTo>
                    <a:cubicBezTo>
                      <a:pt x="38" y="190"/>
                      <a:pt x="38" y="189"/>
                      <a:pt x="37" y="188"/>
                    </a:cubicBezTo>
                    <a:cubicBezTo>
                      <a:pt x="36" y="184"/>
                      <a:pt x="35" y="179"/>
                      <a:pt x="35" y="174"/>
                    </a:cubicBezTo>
                    <a:cubicBezTo>
                      <a:pt x="35" y="169"/>
                      <a:pt x="36" y="164"/>
                      <a:pt x="37" y="159"/>
                    </a:cubicBezTo>
                    <a:cubicBezTo>
                      <a:pt x="38" y="158"/>
                      <a:pt x="38" y="157"/>
                      <a:pt x="38" y="156"/>
                    </a:cubicBezTo>
                    <a:cubicBezTo>
                      <a:pt x="40" y="152"/>
                      <a:pt x="42" y="147"/>
                      <a:pt x="45" y="144"/>
                    </a:cubicBezTo>
                    <a:cubicBezTo>
                      <a:pt x="45" y="143"/>
                      <a:pt x="45" y="143"/>
                      <a:pt x="45" y="143"/>
                    </a:cubicBezTo>
                    <a:cubicBezTo>
                      <a:pt x="48" y="139"/>
                      <a:pt x="52" y="136"/>
                      <a:pt x="56" y="132"/>
                    </a:cubicBezTo>
                    <a:cubicBezTo>
                      <a:pt x="56" y="132"/>
                      <a:pt x="56" y="132"/>
                      <a:pt x="56" y="132"/>
                    </a:cubicBezTo>
                    <a:cubicBezTo>
                      <a:pt x="60" y="129"/>
                      <a:pt x="65" y="127"/>
                      <a:pt x="70" y="125"/>
                    </a:cubicBezTo>
                    <a:cubicBezTo>
                      <a:pt x="75" y="123"/>
                      <a:pt x="81" y="122"/>
                      <a:pt x="87" y="122"/>
                    </a:cubicBezTo>
                    <a:cubicBezTo>
                      <a:pt x="93" y="122"/>
                      <a:pt x="99" y="123"/>
                      <a:pt x="105" y="125"/>
                    </a:cubicBezTo>
                    <a:cubicBezTo>
                      <a:pt x="110" y="127"/>
                      <a:pt x="114" y="129"/>
                      <a:pt x="118" y="132"/>
                    </a:cubicBezTo>
                    <a:cubicBezTo>
                      <a:pt x="118" y="132"/>
                      <a:pt x="118" y="132"/>
                      <a:pt x="119" y="132"/>
                    </a:cubicBezTo>
                    <a:cubicBezTo>
                      <a:pt x="123" y="136"/>
                      <a:pt x="126" y="139"/>
                      <a:pt x="129" y="143"/>
                    </a:cubicBezTo>
                    <a:cubicBezTo>
                      <a:pt x="129" y="143"/>
                      <a:pt x="129" y="143"/>
                      <a:pt x="129" y="144"/>
                    </a:cubicBezTo>
                    <a:cubicBezTo>
                      <a:pt x="132" y="147"/>
                      <a:pt x="134" y="152"/>
                      <a:pt x="136" y="156"/>
                    </a:cubicBezTo>
                    <a:cubicBezTo>
                      <a:pt x="136" y="157"/>
                      <a:pt x="137" y="158"/>
                      <a:pt x="137" y="159"/>
                    </a:cubicBezTo>
                    <a:cubicBezTo>
                      <a:pt x="138" y="164"/>
                      <a:pt x="139" y="169"/>
                      <a:pt x="139" y="174"/>
                    </a:cubicBezTo>
                    <a:cubicBezTo>
                      <a:pt x="139" y="179"/>
                      <a:pt x="138" y="184"/>
                      <a:pt x="137" y="188"/>
                    </a:cubicBezTo>
                    <a:close/>
                  </a:path>
                </a:pathLst>
              </a:custGeom>
              <a:grpFill/>
              <a:ln>
                <a:solidFill>
                  <a:srgbClr val="00B0F0"/>
                </a:solidFill>
              </a:ln>
            </p:spPr>
            <p:txBody>
              <a:bodyPr vert="horz" wrap="square" lIns="68580" tIns="34290" rIns="68580" bIns="34290" numCol="1" anchor="t" anchorCtr="0" compatLnSpc="1"/>
              <a:lstStyle/>
              <a:p>
                <a:endParaRPr lang="id-ID" sz="1350"/>
              </a:p>
            </p:txBody>
          </p:sp>
          <p:sp>
            <p:nvSpPr>
              <p:cNvPr id="58" name="Freeform 7"/>
              <p:cNvSpPr>
                <a:spLocks noEditPoints="1"/>
              </p:cNvSpPr>
              <p:nvPr/>
            </p:nvSpPr>
            <p:spPr bwMode="auto">
              <a:xfrm>
                <a:off x="730250" y="-1587"/>
                <a:ext cx="655638" cy="2095500"/>
              </a:xfrm>
              <a:custGeom>
                <a:avLst/>
                <a:gdLst>
                  <a:gd name="T0" fmla="*/ 139 w 174"/>
                  <a:gd name="T1" fmla="*/ 313 h 556"/>
                  <a:gd name="T2" fmla="*/ 139 w 174"/>
                  <a:gd name="T3" fmla="*/ 52 h 556"/>
                  <a:gd name="T4" fmla="*/ 87 w 174"/>
                  <a:gd name="T5" fmla="*/ 0 h 556"/>
                  <a:gd name="T6" fmla="*/ 35 w 174"/>
                  <a:gd name="T7" fmla="*/ 52 h 556"/>
                  <a:gd name="T8" fmla="*/ 35 w 174"/>
                  <a:gd name="T9" fmla="*/ 313 h 556"/>
                  <a:gd name="T10" fmla="*/ 0 w 174"/>
                  <a:gd name="T11" fmla="*/ 382 h 556"/>
                  <a:gd name="T12" fmla="*/ 35 w 174"/>
                  <a:gd name="T13" fmla="*/ 451 h 556"/>
                  <a:gd name="T14" fmla="*/ 35 w 174"/>
                  <a:gd name="T15" fmla="*/ 504 h 556"/>
                  <a:gd name="T16" fmla="*/ 87 w 174"/>
                  <a:gd name="T17" fmla="*/ 556 h 556"/>
                  <a:gd name="T18" fmla="*/ 139 w 174"/>
                  <a:gd name="T19" fmla="*/ 504 h 556"/>
                  <a:gd name="T20" fmla="*/ 139 w 174"/>
                  <a:gd name="T21" fmla="*/ 451 h 556"/>
                  <a:gd name="T22" fmla="*/ 174 w 174"/>
                  <a:gd name="T23" fmla="*/ 382 h 556"/>
                  <a:gd name="T24" fmla="*/ 139 w 174"/>
                  <a:gd name="T25" fmla="*/ 313 h 556"/>
                  <a:gd name="T26" fmla="*/ 70 w 174"/>
                  <a:gd name="T27" fmla="*/ 52 h 556"/>
                  <a:gd name="T28" fmla="*/ 87 w 174"/>
                  <a:gd name="T29" fmla="*/ 35 h 556"/>
                  <a:gd name="T30" fmla="*/ 104 w 174"/>
                  <a:gd name="T31" fmla="*/ 52 h 556"/>
                  <a:gd name="T32" fmla="*/ 104 w 174"/>
                  <a:gd name="T33" fmla="*/ 297 h 556"/>
                  <a:gd name="T34" fmla="*/ 87 w 174"/>
                  <a:gd name="T35" fmla="*/ 295 h 556"/>
                  <a:gd name="T36" fmla="*/ 70 w 174"/>
                  <a:gd name="T37" fmla="*/ 297 h 556"/>
                  <a:gd name="T38" fmla="*/ 70 w 174"/>
                  <a:gd name="T39" fmla="*/ 52 h 556"/>
                  <a:gd name="T40" fmla="*/ 104 w 174"/>
                  <a:gd name="T41" fmla="*/ 504 h 556"/>
                  <a:gd name="T42" fmla="*/ 87 w 174"/>
                  <a:gd name="T43" fmla="*/ 521 h 556"/>
                  <a:gd name="T44" fmla="*/ 70 w 174"/>
                  <a:gd name="T45" fmla="*/ 504 h 556"/>
                  <a:gd name="T46" fmla="*/ 70 w 174"/>
                  <a:gd name="T47" fmla="*/ 467 h 556"/>
                  <a:gd name="T48" fmla="*/ 87 w 174"/>
                  <a:gd name="T49" fmla="*/ 469 h 556"/>
                  <a:gd name="T50" fmla="*/ 104 w 174"/>
                  <a:gd name="T51" fmla="*/ 467 h 556"/>
                  <a:gd name="T52" fmla="*/ 104 w 174"/>
                  <a:gd name="T53" fmla="*/ 504 h 556"/>
                  <a:gd name="T54" fmla="*/ 137 w 174"/>
                  <a:gd name="T55" fmla="*/ 397 h 556"/>
                  <a:gd name="T56" fmla="*/ 136 w 174"/>
                  <a:gd name="T57" fmla="*/ 400 h 556"/>
                  <a:gd name="T58" fmla="*/ 129 w 174"/>
                  <a:gd name="T59" fmla="*/ 412 h 556"/>
                  <a:gd name="T60" fmla="*/ 129 w 174"/>
                  <a:gd name="T61" fmla="*/ 413 h 556"/>
                  <a:gd name="T62" fmla="*/ 118 w 174"/>
                  <a:gd name="T63" fmla="*/ 424 h 556"/>
                  <a:gd name="T64" fmla="*/ 118 w 174"/>
                  <a:gd name="T65" fmla="*/ 424 h 556"/>
                  <a:gd name="T66" fmla="*/ 104 w 174"/>
                  <a:gd name="T67" fmla="*/ 431 h 556"/>
                  <a:gd name="T68" fmla="*/ 87 w 174"/>
                  <a:gd name="T69" fmla="*/ 434 h 556"/>
                  <a:gd name="T70" fmla="*/ 70 w 174"/>
                  <a:gd name="T71" fmla="*/ 431 h 556"/>
                  <a:gd name="T72" fmla="*/ 56 w 174"/>
                  <a:gd name="T73" fmla="*/ 424 h 556"/>
                  <a:gd name="T74" fmla="*/ 56 w 174"/>
                  <a:gd name="T75" fmla="*/ 424 h 556"/>
                  <a:gd name="T76" fmla="*/ 45 w 174"/>
                  <a:gd name="T77" fmla="*/ 413 h 556"/>
                  <a:gd name="T78" fmla="*/ 45 w 174"/>
                  <a:gd name="T79" fmla="*/ 412 h 556"/>
                  <a:gd name="T80" fmla="*/ 38 w 174"/>
                  <a:gd name="T81" fmla="*/ 400 h 556"/>
                  <a:gd name="T82" fmla="*/ 37 w 174"/>
                  <a:gd name="T83" fmla="*/ 397 h 556"/>
                  <a:gd name="T84" fmla="*/ 35 w 174"/>
                  <a:gd name="T85" fmla="*/ 382 h 556"/>
                  <a:gd name="T86" fmla="*/ 37 w 174"/>
                  <a:gd name="T87" fmla="*/ 368 h 556"/>
                  <a:gd name="T88" fmla="*/ 38 w 174"/>
                  <a:gd name="T89" fmla="*/ 365 h 556"/>
                  <a:gd name="T90" fmla="*/ 45 w 174"/>
                  <a:gd name="T91" fmla="*/ 352 h 556"/>
                  <a:gd name="T92" fmla="*/ 45 w 174"/>
                  <a:gd name="T93" fmla="*/ 352 h 556"/>
                  <a:gd name="T94" fmla="*/ 56 w 174"/>
                  <a:gd name="T95" fmla="*/ 341 h 556"/>
                  <a:gd name="T96" fmla="*/ 56 w 174"/>
                  <a:gd name="T97" fmla="*/ 341 h 556"/>
                  <a:gd name="T98" fmla="*/ 70 w 174"/>
                  <a:gd name="T99" fmla="*/ 333 h 556"/>
                  <a:gd name="T100" fmla="*/ 87 w 174"/>
                  <a:gd name="T101" fmla="*/ 330 h 556"/>
                  <a:gd name="T102" fmla="*/ 104 w 174"/>
                  <a:gd name="T103" fmla="*/ 333 h 556"/>
                  <a:gd name="T104" fmla="*/ 118 w 174"/>
                  <a:gd name="T105" fmla="*/ 341 h 556"/>
                  <a:gd name="T106" fmla="*/ 118 w 174"/>
                  <a:gd name="T107" fmla="*/ 341 h 556"/>
                  <a:gd name="T108" fmla="*/ 129 w 174"/>
                  <a:gd name="T109" fmla="*/ 352 h 556"/>
                  <a:gd name="T110" fmla="*/ 129 w 174"/>
                  <a:gd name="T111" fmla="*/ 352 h 556"/>
                  <a:gd name="T112" fmla="*/ 136 w 174"/>
                  <a:gd name="T113" fmla="*/ 365 h 556"/>
                  <a:gd name="T114" fmla="*/ 137 w 174"/>
                  <a:gd name="T115" fmla="*/ 368 h 556"/>
                  <a:gd name="T116" fmla="*/ 139 w 174"/>
                  <a:gd name="T117" fmla="*/ 382 h 556"/>
                  <a:gd name="T118" fmla="*/ 137 w 174"/>
                  <a:gd name="T119" fmla="*/ 397 h 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4" h="556">
                    <a:moveTo>
                      <a:pt x="139" y="313"/>
                    </a:moveTo>
                    <a:cubicBezTo>
                      <a:pt x="139" y="52"/>
                      <a:pt x="139" y="52"/>
                      <a:pt x="139" y="52"/>
                    </a:cubicBezTo>
                    <a:cubicBezTo>
                      <a:pt x="139" y="23"/>
                      <a:pt x="116" y="0"/>
                      <a:pt x="87" y="0"/>
                    </a:cubicBezTo>
                    <a:cubicBezTo>
                      <a:pt x="58" y="0"/>
                      <a:pt x="35" y="23"/>
                      <a:pt x="35" y="52"/>
                    </a:cubicBezTo>
                    <a:cubicBezTo>
                      <a:pt x="35" y="313"/>
                      <a:pt x="35" y="313"/>
                      <a:pt x="35" y="313"/>
                    </a:cubicBezTo>
                    <a:cubicBezTo>
                      <a:pt x="14" y="329"/>
                      <a:pt x="0" y="354"/>
                      <a:pt x="0" y="382"/>
                    </a:cubicBezTo>
                    <a:cubicBezTo>
                      <a:pt x="0" y="411"/>
                      <a:pt x="14" y="435"/>
                      <a:pt x="35" y="451"/>
                    </a:cubicBezTo>
                    <a:cubicBezTo>
                      <a:pt x="35" y="504"/>
                      <a:pt x="35" y="504"/>
                      <a:pt x="35" y="504"/>
                    </a:cubicBezTo>
                    <a:cubicBezTo>
                      <a:pt x="35" y="533"/>
                      <a:pt x="58" y="556"/>
                      <a:pt x="87" y="556"/>
                    </a:cubicBezTo>
                    <a:cubicBezTo>
                      <a:pt x="116" y="556"/>
                      <a:pt x="139" y="533"/>
                      <a:pt x="139" y="504"/>
                    </a:cubicBezTo>
                    <a:cubicBezTo>
                      <a:pt x="139" y="451"/>
                      <a:pt x="139" y="451"/>
                      <a:pt x="139" y="451"/>
                    </a:cubicBezTo>
                    <a:cubicBezTo>
                      <a:pt x="160" y="435"/>
                      <a:pt x="174" y="411"/>
                      <a:pt x="174" y="382"/>
                    </a:cubicBezTo>
                    <a:cubicBezTo>
                      <a:pt x="174" y="354"/>
                      <a:pt x="160" y="329"/>
                      <a:pt x="139" y="313"/>
                    </a:cubicBezTo>
                    <a:close/>
                    <a:moveTo>
                      <a:pt x="70" y="52"/>
                    </a:moveTo>
                    <a:cubicBezTo>
                      <a:pt x="70" y="43"/>
                      <a:pt x="77" y="35"/>
                      <a:pt x="87" y="35"/>
                    </a:cubicBezTo>
                    <a:cubicBezTo>
                      <a:pt x="97" y="35"/>
                      <a:pt x="104" y="43"/>
                      <a:pt x="104" y="52"/>
                    </a:cubicBezTo>
                    <a:cubicBezTo>
                      <a:pt x="104" y="297"/>
                      <a:pt x="104" y="297"/>
                      <a:pt x="104" y="297"/>
                    </a:cubicBezTo>
                    <a:cubicBezTo>
                      <a:pt x="99" y="296"/>
                      <a:pt x="93" y="295"/>
                      <a:pt x="87" y="295"/>
                    </a:cubicBezTo>
                    <a:cubicBezTo>
                      <a:pt x="81" y="295"/>
                      <a:pt x="75" y="296"/>
                      <a:pt x="70" y="297"/>
                    </a:cubicBezTo>
                    <a:lnTo>
                      <a:pt x="70" y="52"/>
                    </a:lnTo>
                    <a:close/>
                    <a:moveTo>
                      <a:pt x="104" y="504"/>
                    </a:moveTo>
                    <a:cubicBezTo>
                      <a:pt x="104" y="513"/>
                      <a:pt x="97" y="521"/>
                      <a:pt x="87" y="521"/>
                    </a:cubicBezTo>
                    <a:cubicBezTo>
                      <a:pt x="77" y="521"/>
                      <a:pt x="70" y="513"/>
                      <a:pt x="70" y="504"/>
                    </a:cubicBezTo>
                    <a:cubicBezTo>
                      <a:pt x="70" y="467"/>
                      <a:pt x="70" y="467"/>
                      <a:pt x="70" y="467"/>
                    </a:cubicBezTo>
                    <a:cubicBezTo>
                      <a:pt x="75" y="469"/>
                      <a:pt x="81" y="469"/>
                      <a:pt x="87" y="469"/>
                    </a:cubicBezTo>
                    <a:cubicBezTo>
                      <a:pt x="93" y="469"/>
                      <a:pt x="99" y="469"/>
                      <a:pt x="104" y="467"/>
                    </a:cubicBezTo>
                    <a:lnTo>
                      <a:pt x="104" y="504"/>
                    </a:lnTo>
                    <a:close/>
                    <a:moveTo>
                      <a:pt x="137" y="397"/>
                    </a:moveTo>
                    <a:cubicBezTo>
                      <a:pt x="137" y="398"/>
                      <a:pt x="136" y="399"/>
                      <a:pt x="136" y="400"/>
                    </a:cubicBezTo>
                    <a:cubicBezTo>
                      <a:pt x="134" y="404"/>
                      <a:pt x="132" y="409"/>
                      <a:pt x="129" y="412"/>
                    </a:cubicBezTo>
                    <a:cubicBezTo>
                      <a:pt x="129" y="412"/>
                      <a:pt x="129" y="413"/>
                      <a:pt x="129" y="413"/>
                    </a:cubicBezTo>
                    <a:cubicBezTo>
                      <a:pt x="126" y="417"/>
                      <a:pt x="123" y="420"/>
                      <a:pt x="118" y="424"/>
                    </a:cubicBezTo>
                    <a:cubicBezTo>
                      <a:pt x="118" y="424"/>
                      <a:pt x="118" y="424"/>
                      <a:pt x="118" y="424"/>
                    </a:cubicBezTo>
                    <a:cubicBezTo>
                      <a:pt x="114" y="427"/>
                      <a:pt x="109" y="429"/>
                      <a:pt x="104" y="431"/>
                    </a:cubicBezTo>
                    <a:cubicBezTo>
                      <a:pt x="99" y="433"/>
                      <a:pt x="93" y="434"/>
                      <a:pt x="87" y="434"/>
                    </a:cubicBezTo>
                    <a:cubicBezTo>
                      <a:pt x="81" y="434"/>
                      <a:pt x="75" y="433"/>
                      <a:pt x="70" y="431"/>
                    </a:cubicBezTo>
                    <a:cubicBezTo>
                      <a:pt x="65" y="429"/>
                      <a:pt x="60" y="427"/>
                      <a:pt x="56" y="424"/>
                    </a:cubicBezTo>
                    <a:cubicBezTo>
                      <a:pt x="56" y="424"/>
                      <a:pt x="56" y="424"/>
                      <a:pt x="56" y="424"/>
                    </a:cubicBezTo>
                    <a:cubicBezTo>
                      <a:pt x="51" y="420"/>
                      <a:pt x="48" y="417"/>
                      <a:pt x="45" y="413"/>
                    </a:cubicBezTo>
                    <a:cubicBezTo>
                      <a:pt x="45" y="413"/>
                      <a:pt x="45" y="412"/>
                      <a:pt x="45" y="412"/>
                    </a:cubicBezTo>
                    <a:cubicBezTo>
                      <a:pt x="42" y="409"/>
                      <a:pt x="40" y="404"/>
                      <a:pt x="38" y="400"/>
                    </a:cubicBezTo>
                    <a:cubicBezTo>
                      <a:pt x="38" y="399"/>
                      <a:pt x="37" y="398"/>
                      <a:pt x="37" y="397"/>
                    </a:cubicBezTo>
                    <a:cubicBezTo>
                      <a:pt x="36" y="392"/>
                      <a:pt x="35" y="387"/>
                      <a:pt x="35" y="382"/>
                    </a:cubicBezTo>
                    <a:cubicBezTo>
                      <a:pt x="35" y="377"/>
                      <a:pt x="36" y="372"/>
                      <a:pt x="37" y="368"/>
                    </a:cubicBezTo>
                    <a:cubicBezTo>
                      <a:pt x="37" y="367"/>
                      <a:pt x="38" y="366"/>
                      <a:pt x="38" y="365"/>
                    </a:cubicBezTo>
                    <a:cubicBezTo>
                      <a:pt x="40" y="360"/>
                      <a:pt x="42" y="356"/>
                      <a:pt x="45" y="352"/>
                    </a:cubicBezTo>
                    <a:cubicBezTo>
                      <a:pt x="45" y="352"/>
                      <a:pt x="45" y="352"/>
                      <a:pt x="45" y="352"/>
                    </a:cubicBezTo>
                    <a:cubicBezTo>
                      <a:pt x="48" y="348"/>
                      <a:pt x="51" y="344"/>
                      <a:pt x="56" y="341"/>
                    </a:cubicBezTo>
                    <a:cubicBezTo>
                      <a:pt x="56" y="341"/>
                      <a:pt x="56" y="341"/>
                      <a:pt x="56" y="341"/>
                    </a:cubicBezTo>
                    <a:cubicBezTo>
                      <a:pt x="60" y="338"/>
                      <a:pt x="65" y="335"/>
                      <a:pt x="70" y="333"/>
                    </a:cubicBezTo>
                    <a:cubicBezTo>
                      <a:pt x="75" y="331"/>
                      <a:pt x="81" y="330"/>
                      <a:pt x="87" y="330"/>
                    </a:cubicBezTo>
                    <a:cubicBezTo>
                      <a:pt x="93" y="330"/>
                      <a:pt x="99" y="331"/>
                      <a:pt x="104" y="333"/>
                    </a:cubicBezTo>
                    <a:cubicBezTo>
                      <a:pt x="109" y="335"/>
                      <a:pt x="114" y="338"/>
                      <a:pt x="118" y="341"/>
                    </a:cubicBezTo>
                    <a:cubicBezTo>
                      <a:pt x="118" y="341"/>
                      <a:pt x="118" y="341"/>
                      <a:pt x="118" y="341"/>
                    </a:cubicBezTo>
                    <a:cubicBezTo>
                      <a:pt x="123" y="344"/>
                      <a:pt x="126" y="348"/>
                      <a:pt x="129" y="352"/>
                    </a:cubicBezTo>
                    <a:cubicBezTo>
                      <a:pt x="129" y="352"/>
                      <a:pt x="129" y="352"/>
                      <a:pt x="129" y="352"/>
                    </a:cubicBezTo>
                    <a:cubicBezTo>
                      <a:pt x="132" y="356"/>
                      <a:pt x="134" y="360"/>
                      <a:pt x="136" y="365"/>
                    </a:cubicBezTo>
                    <a:cubicBezTo>
                      <a:pt x="136" y="366"/>
                      <a:pt x="137" y="367"/>
                      <a:pt x="137" y="368"/>
                    </a:cubicBezTo>
                    <a:cubicBezTo>
                      <a:pt x="138" y="372"/>
                      <a:pt x="139" y="377"/>
                      <a:pt x="139" y="382"/>
                    </a:cubicBezTo>
                    <a:cubicBezTo>
                      <a:pt x="139" y="387"/>
                      <a:pt x="138" y="392"/>
                      <a:pt x="137" y="397"/>
                    </a:cubicBezTo>
                    <a:close/>
                  </a:path>
                </a:pathLst>
              </a:custGeom>
              <a:grpFill/>
              <a:ln>
                <a:solidFill>
                  <a:srgbClr val="00B0F0"/>
                </a:solidFill>
              </a:ln>
            </p:spPr>
            <p:txBody>
              <a:bodyPr vert="horz" wrap="square" lIns="68580" tIns="34290" rIns="68580" bIns="34290" numCol="1" anchor="t" anchorCtr="0" compatLnSpc="1"/>
              <a:lstStyle/>
              <a:p>
                <a:endParaRPr lang="id-ID" sz="1350"/>
              </a:p>
            </p:txBody>
          </p:sp>
        </p:grpSp>
      </p:grpSp>
      <p:sp>
        <p:nvSpPr>
          <p:cNvPr id="70" name="Flowchart: Extract 6"/>
          <p:cNvSpPr/>
          <p:nvPr/>
        </p:nvSpPr>
        <p:spPr>
          <a:xfrm rot="16200000">
            <a:off x="5047615" y="3317995"/>
            <a:ext cx="255905" cy="255905"/>
          </a:xfrm>
          <a:prstGeom prst="flowChartExtract">
            <a:avLst/>
          </a:prstGeom>
          <a:solidFill>
            <a:srgbClr val="00B0F0"/>
          </a:solidFill>
          <a:ln>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1" name="Group 34"/>
          <p:cNvGrpSpPr/>
          <p:nvPr/>
        </p:nvGrpSpPr>
        <p:grpSpPr>
          <a:xfrm>
            <a:off x="7130415" y="2990970"/>
            <a:ext cx="951230" cy="951230"/>
            <a:chOff x="7168896" y="2761732"/>
            <a:chExt cx="950976" cy="950976"/>
          </a:xfrm>
          <a:solidFill>
            <a:srgbClr val="00B0F0"/>
          </a:solidFill>
        </p:grpSpPr>
        <p:sp>
          <p:nvSpPr>
            <p:cNvPr id="72" name="Oval 8"/>
            <p:cNvSpPr/>
            <p:nvPr/>
          </p:nvSpPr>
          <p:spPr>
            <a:xfrm>
              <a:off x="7168896" y="2761732"/>
              <a:ext cx="950976" cy="950976"/>
            </a:xfrm>
            <a:prstGeom prst="ellipse">
              <a:avLst/>
            </a:prstGeom>
            <a:noFill/>
            <a:ln w="76200">
              <a:solidFill>
                <a:srgbClr val="00B0F0">
                  <a:alpha val="50000"/>
                </a:srgbClr>
              </a:solidFill>
            </a:ln>
            <a:extLst>
              <a:ext uri="{909E8E84-426E-40DD-AFC4-6F175D3DCCD1}">
                <a14:hiddenFill xmlns:a14="http://schemas.microsoft.com/office/drawing/2010/main">
                  <a:grp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Freeform 11"/>
            <p:cNvSpPr>
              <a:spLocks noEditPoints="1"/>
            </p:cNvSpPr>
            <p:nvPr/>
          </p:nvSpPr>
          <p:spPr bwMode="auto">
            <a:xfrm>
              <a:off x="7318359" y="2976640"/>
              <a:ext cx="522713" cy="521160"/>
            </a:xfrm>
            <a:custGeom>
              <a:avLst/>
              <a:gdLst>
                <a:gd name="T0" fmla="*/ 839 w 852"/>
                <a:gd name="T1" fmla="*/ 4 h 850"/>
                <a:gd name="T2" fmla="*/ 824 w 852"/>
                <a:gd name="T3" fmla="*/ 0 h 850"/>
                <a:gd name="T4" fmla="*/ 810 w 852"/>
                <a:gd name="T5" fmla="*/ 5 h 850"/>
                <a:gd name="T6" fmla="*/ 13 w 852"/>
                <a:gd name="T7" fmla="*/ 536 h 850"/>
                <a:gd name="T8" fmla="*/ 1 w 852"/>
                <a:gd name="T9" fmla="*/ 561 h 850"/>
                <a:gd name="T10" fmla="*/ 18 w 852"/>
                <a:gd name="T11" fmla="*/ 583 h 850"/>
                <a:gd name="T12" fmla="*/ 225 w 852"/>
                <a:gd name="T13" fmla="*/ 666 h 850"/>
                <a:gd name="T14" fmla="*/ 323 w 852"/>
                <a:gd name="T15" fmla="*/ 837 h 850"/>
                <a:gd name="T16" fmla="*/ 346 w 852"/>
                <a:gd name="T17" fmla="*/ 850 h 850"/>
                <a:gd name="T18" fmla="*/ 346 w 852"/>
                <a:gd name="T19" fmla="*/ 850 h 850"/>
                <a:gd name="T20" fmla="*/ 369 w 852"/>
                <a:gd name="T21" fmla="*/ 837 h 850"/>
                <a:gd name="T22" fmla="*/ 424 w 852"/>
                <a:gd name="T23" fmla="*/ 745 h 850"/>
                <a:gd name="T24" fmla="*/ 682 w 852"/>
                <a:gd name="T25" fmla="*/ 848 h 850"/>
                <a:gd name="T26" fmla="*/ 691 w 852"/>
                <a:gd name="T27" fmla="*/ 850 h 850"/>
                <a:gd name="T28" fmla="*/ 705 w 852"/>
                <a:gd name="T29" fmla="*/ 847 h 850"/>
                <a:gd name="T30" fmla="*/ 718 w 852"/>
                <a:gd name="T31" fmla="*/ 828 h 850"/>
                <a:gd name="T32" fmla="*/ 850 w 852"/>
                <a:gd name="T33" fmla="*/ 31 h 850"/>
                <a:gd name="T34" fmla="*/ 839 w 852"/>
                <a:gd name="T35" fmla="*/ 4 h 850"/>
                <a:gd name="T36" fmla="*/ 84 w 852"/>
                <a:gd name="T37" fmla="*/ 552 h 850"/>
                <a:gd name="T38" fmla="*/ 700 w 852"/>
                <a:gd name="T39" fmla="*/ 142 h 850"/>
                <a:gd name="T40" fmla="*/ 252 w 852"/>
                <a:gd name="T41" fmla="*/ 621 h 850"/>
                <a:gd name="T42" fmla="*/ 245 w 852"/>
                <a:gd name="T43" fmla="*/ 616 h 850"/>
                <a:gd name="T44" fmla="*/ 84 w 852"/>
                <a:gd name="T45" fmla="*/ 552 h 850"/>
                <a:gd name="T46" fmla="*/ 272 w 852"/>
                <a:gd name="T47" fmla="*/ 639 h 850"/>
                <a:gd name="T48" fmla="*/ 271 w 852"/>
                <a:gd name="T49" fmla="*/ 639 h 850"/>
                <a:gd name="T50" fmla="*/ 774 w 852"/>
                <a:gd name="T51" fmla="*/ 101 h 850"/>
                <a:gd name="T52" fmla="*/ 346 w 852"/>
                <a:gd name="T53" fmla="*/ 769 h 850"/>
                <a:gd name="T54" fmla="*/ 272 w 852"/>
                <a:gd name="T55" fmla="*/ 639 h 850"/>
                <a:gd name="T56" fmla="*/ 671 w 852"/>
                <a:gd name="T57" fmla="*/ 787 h 850"/>
                <a:gd name="T58" fmla="*/ 444 w 852"/>
                <a:gd name="T59" fmla="*/ 696 h 850"/>
                <a:gd name="T60" fmla="*/ 427 w 852"/>
                <a:gd name="T61" fmla="*/ 693 h 850"/>
                <a:gd name="T62" fmla="*/ 777 w 852"/>
                <a:gd name="T63" fmla="*/ 151 h 850"/>
                <a:gd name="T64" fmla="*/ 671 w 852"/>
                <a:gd name="T65" fmla="*/ 787 h 8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52" h="850">
                  <a:moveTo>
                    <a:pt x="839" y="4"/>
                  </a:moveTo>
                  <a:cubicBezTo>
                    <a:pt x="834" y="2"/>
                    <a:pt x="829" y="0"/>
                    <a:pt x="824" y="0"/>
                  </a:cubicBezTo>
                  <a:cubicBezTo>
                    <a:pt x="819" y="0"/>
                    <a:pt x="814" y="2"/>
                    <a:pt x="810" y="5"/>
                  </a:cubicBezTo>
                  <a:cubicBezTo>
                    <a:pt x="13" y="536"/>
                    <a:pt x="13" y="536"/>
                    <a:pt x="13" y="536"/>
                  </a:cubicBezTo>
                  <a:cubicBezTo>
                    <a:pt x="5" y="541"/>
                    <a:pt x="0" y="551"/>
                    <a:pt x="1" y="561"/>
                  </a:cubicBezTo>
                  <a:cubicBezTo>
                    <a:pt x="2" y="570"/>
                    <a:pt x="9" y="579"/>
                    <a:pt x="18" y="583"/>
                  </a:cubicBezTo>
                  <a:cubicBezTo>
                    <a:pt x="225" y="666"/>
                    <a:pt x="225" y="666"/>
                    <a:pt x="225" y="666"/>
                  </a:cubicBezTo>
                  <a:cubicBezTo>
                    <a:pt x="323" y="837"/>
                    <a:pt x="323" y="837"/>
                    <a:pt x="323" y="837"/>
                  </a:cubicBezTo>
                  <a:cubicBezTo>
                    <a:pt x="328" y="845"/>
                    <a:pt x="337" y="850"/>
                    <a:pt x="346" y="850"/>
                  </a:cubicBezTo>
                  <a:cubicBezTo>
                    <a:pt x="346" y="850"/>
                    <a:pt x="346" y="850"/>
                    <a:pt x="346" y="850"/>
                  </a:cubicBezTo>
                  <a:cubicBezTo>
                    <a:pt x="356" y="850"/>
                    <a:pt x="364" y="845"/>
                    <a:pt x="369" y="837"/>
                  </a:cubicBezTo>
                  <a:cubicBezTo>
                    <a:pt x="424" y="745"/>
                    <a:pt x="424" y="745"/>
                    <a:pt x="424" y="745"/>
                  </a:cubicBezTo>
                  <a:cubicBezTo>
                    <a:pt x="682" y="848"/>
                    <a:pt x="682" y="848"/>
                    <a:pt x="682" y="848"/>
                  </a:cubicBezTo>
                  <a:cubicBezTo>
                    <a:pt x="685" y="849"/>
                    <a:pt x="688" y="850"/>
                    <a:pt x="691" y="850"/>
                  </a:cubicBezTo>
                  <a:cubicBezTo>
                    <a:pt x="696" y="850"/>
                    <a:pt x="700" y="849"/>
                    <a:pt x="705" y="847"/>
                  </a:cubicBezTo>
                  <a:cubicBezTo>
                    <a:pt x="712" y="843"/>
                    <a:pt x="716" y="836"/>
                    <a:pt x="718" y="828"/>
                  </a:cubicBezTo>
                  <a:cubicBezTo>
                    <a:pt x="850" y="31"/>
                    <a:pt x="850" y="31"/>
                    <a:pt x="850" y="31"/>
                  </a:cubicBezTo>
                  <a:cubicBezTo>
                    <a:pt x="852" y="21"/>
                    <a:pt x="848" y="10"/>
                    <a:pt x="839" y="4"/>
                  </a:cubicBezTo>
                  <a:close/>
                  <a:moveTo>
                    <a:pt x="84" y="552"/>
                  </a:moveTo>
                  <a:cubicBezTo>
                    <a:pt x="700" y="142"/>
                    <a:pt x="700" y="142"/>
                    <a:pt x="700" y="142"/>
                  </a:cubicBezTo>
                  <a:cubicBezTo>
                    <a:pt x="252" y="621"/>
                    <a:pt x="252" y="621"/>
                    <a:pt x="252" y="621"/>
                  </a:cubicBezTo>
                  <a:cubicBezTo>
                    <a:pt x="250" y="619"/>
                    <a:pt x="248" y="617"/>
                    <a:pt x="245" y="616"/>
                  </a:cubicBezTo>
                  <a:lnTo>
                    <a:pt x="84" y="552"/>
                  </a:lnTo>
                  <a:close/>
                  <a:moveTo>
                    <a:pt x="272" y="639"/>
                  </a:moveTo>
                  <a:cubicBezTo>
                    <a:pt x="272" y="639"/>
                    <a:pt x="271" y="639"/>
                    <a:pt x="271" y="639"/>
                  </a:cubicBezTo>
                  <a:cubicBezTo>
                    <a:pt x="774" y="101"/>
                    <a:pt x="774" y="101"/>
                    <a:pt x="774" y="101"/>
                  </a:cubicBezTo>
                  <a:cubicBezTo>
                    <a:pt x="346" y="769"/>
                    <a:pt x="346" y="769"/>
                    <a:pt x="346" y="769"/>
                  </a:cubicBezTo>
                  <a:lnTo>
                    <a:pt x="272" y="639"/>
                  </a:lnTo>
                  <a:close/>
                  <a:moveTo>
                    <a:pt x="671" y="787"/>
                  </a:moveTo>
                  <a:cubicBezTo>
                    <a:pt x="444" y="696"/>
                    <a:pt x="444" y="696"/>
                    <a:pt x="444" y="696"/>
                  </a:cubicBezTo>
                  <a:cubicBezTo>
                    <a:pt x="438" y="694"/>
                    <a:pt x="433" y="693"/>
                    <a:pt x="427" y="693"/>
                  </a:cubicBezTo>
                  <a:cubicBezTo>
                    <a:pt x="777" y="151"/>
                    <a:pt x="777" y="151"/>
                    <a:pt x="777" y="151"/>
                  </a:cubicBezTo>
                  <a:lnTo>
                    <a:pt x="671" y="787"/>
                  </a:lnTo>
                  <a:close/>
                </a:path>
              </a:pathLst>
            </a:custGeom>
            <a:noFill/>
            <a:ln>
              <a:solidFill>
                <a:srgbClr val="00B0F0"/>
              </a:solidFill>
            </a:ln>
            <a:extLst>
              <a:ext uri="{909E8E84-426E-40DD-AFC4-6F175D3DCCD1}">
                <a14:hiddenFill xmlns:a14="http://schemas.microsoft.com/office/drawing/2010/main">
                  <a:grpFill/>
                </a14:hiddenFill>
              </a:ext>
            </a:extLst>
          </p:spPr>
          <p:txBody>
            <a:bodyPr vert="horz" wrap="square" lIns="68580" tIns="34290" rIns="68580" bIns="34290" numCol="1" anchor="t" anchorCtr="0" compatLnSpc="1"/>
            <a:lstStyle/>
            <a:p>
              <a:endParaRPr lang="id-ID" sz="1350"/>
            </a:p>
          </p:txBody>
        </p:sp>
      </p:gr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73395" y="2970015"/>
            <a:ext cx="943610" cy="943610"/>
          </a:xfrm>
          <a:prstGeom prst="rect">
            <a:avLst/>
          </a:prstGeom>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spect">
      <a:maj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3196</TotalTime>
  <Words>2203</Words>
  <Application>Microsoft Office PowerPoint</Application>
  <PresentationFormat>宽屏</PresentationFormat>
  <Paragraphs>416</Paragraphs>
  <Slides>37</Slides>
  <Notes>16</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37</vt:i4>
      </vt:variant>
    </vt:vector>
  </HeadingPairs>
  <TitlesOfParts>
    <vt:vector size="51" baseType="lpstr">
      <vt:lpstr>Gill Sans</vt:lpstr>
      <vt:lpstr>Levenim MT</vt:lpstr>
      <vt:lpstr>等线</vt:lpstr>
      <vt:lpstr>方正正黑简体</vt:lpstr>
      <vt:lpstr>华文细黑</vt:lpstr>
      <vt:lpstr>宋体</vt:lpstr>
      <vt:lpstr>微软雅黑</vt:lpstr>
      <vt:lpstr>Arial</vt:lpstr>
      <vt:lpstr>Calibri</vt:lpstr>
      <vt:lpstr>Franklin Gothic Medium</vt:lpstr>
      <vt:lpstr>Times New Roman</vt:lpstr>
      <vt:lpstr>Verdana</vt:lpstr>
      <vt:lpstr>Wingdings</vt:lpstr>
      <vt:lpstr>Office 主题</vt:lpstr>
      <vt:lpstr>PowerPoint 演示文稿</vt:lpstr>
      <vt:lpstr>PowerPoint 演示文稿</vt:lpstr>
      <vt:lpstr>PowerPoint 演示文稿</vt:lpstr>
      <vt:lpstr>1.1 Search Ads基本介绍</vt:lpstr>
      <vt:lpstr>1.2 Search Ad后台广告结构</vt:lpstr>
      <vt:lpstr>1.3 Search Ads—投放流程</vt:lpstr>
      <vt:lpstr>1.4 选择产品</vt:lpstr>
      <vt:lpstr>1.5 选择关键词</vt:lpstr>
      <vt:lpstr>1.5.1 选择关键词—关键词选择</vt:lpstr>
      <vt:lpstr>1.5.2 选择关键词—关键词匹配</vt:lpstr>
      <vt:lpstr>1.6 设定预算和出价</vt:lpstr>
      <vt:lpstr>1.6.1 设定预算和出价—成交价格规则</vt:lpstr>
      <vt:lpstr>1.6.2 设定预算和出价—成本控制规则</vt:lpstr>
      <vt:lpstr>1.7 精准投放</vt:lpstr>
      <vt:lpstr>1.7.1 精准投放—性别和年龄</vt:lpstr>
      <vt:lpstr>1.7.2 精准投放—设备和用户</vt:lpstr>
      <vt:lpstr>1.8 填写支付信息</vt:lpstr>
      <vt:lpstr>1.9 Search Ads API</vt:lpstr>
      <vt:lpstr>1.9.1 Attribution API</vt:lpstr>
      <vt:lpstr>1.10 竞价搜索优化原理—示意图</vt:lpstr>
      <vt:lpstr>PowerPoint 演示文稿</vt:lpstr>
      <vt:lpstr>2.1目前已经在投放广告的知名厂商</vt:lpstr>
      <vt:lpstr>2.2 广告轮动展示</vt:lpstr>
      <vt:lpstr>2.3 规避恶意点击</vt:lpstr>
      <vt:lpstr>2.4 品牌词 </vt:lpstr>
      <vt:lpstr>2.5 Search Ads投放依据的用户信息</vt:lpstr>
      <vt:lpstr>PowerPoint 演示文稿</vt:lpstr>
      <vt:lpstr>3.1 Zombie Frontier 3</vt:lpstr>
      <vt:lpstr>3.2 目标人群分析</vt:lpstr>
      <vt:lpstr>3.3 前置优化</vt:lpstr>
      <vt:lpstr>3.4 总体投放数据</vt:lpstr>
      <vt:lpstr>PowerPoint 演示文稿</vt:lpstr>
      <vt:lpstr>4.1代理投放授权</vt:lpstr>
      <vt:lpstr>4.2 授权流程</vt:lpstr>
      <vt:lpstr>4.3 两种代理投放方式</vt:lpstr>
      <vt:lpstr>4.4 App搜索广告推广-多盟能为你做的</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domob</dc:creator>
  <cp:lastModifiedBy>王思琦</cp:lastModifiedBy>
  <cp:revision>228</cp:revision>
  <dcterms:created xsi:type="dcterms:W3CDTF">2016-06-27T03:04:00Z</dcterms:created>
  <dcterms:modified xsi:type="dcterms:W3CDTF">2016-10-12T05:37:55Z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2052-10.1.0.5777</vt:lpwstr>
  </property>
</Properties>
</file>